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theme/theme5.xml" ContentType="application/vnd.openxmlformats-officedocument.theme+xml"/>
  <Override PartName="/ppt/slideLayouts/slideLayout7.xml" ContentType="application/vnd.openxmlformats-officedocument.presentationml.slideLayout+xml"/>
  <Override PartName="/ppt/theme/theme6.xml" ContentType="application/vnd.openxmlformats-officedocument.theme+xml"/>
  <Override PartName="/ppt/slideLayouts/slideLayout8.xml" ContentType="application/vnd.openxmlformats-officedocument.presentationml.slideLayout+xml"/>
  <Override PartName="/ppt/theme/theme7.xml" ContentType="application/vnd.openxmlformats-officedocument.theme+xml"/>
  <Override PartName="/ppt/slideLayouts/slideLayout9.xml" ContentType="application/vnd.openxmlformats-officedocument.presentationml.slideLayout+xml"/>
  <Override PartName="/ppt/theme/theme8.xml" ContentType="application/vnd.openxmlformats-officedocument.theme+xml"/>
  <Override PartName="/ppt/slideLayouts/slideLayout10.xml" ContentType="application/vnd.openxmlformats-officedocument.presentationml.slideLayout+xml"/>
  <Override PartName="/ppt/theme/theme9.xml" ContentType="application/vnd.openxmlformats-officedocument.theme+xml"/>
  <Override PartName="/ppt/slideLayouts/slideLayout11.xml" ContentType="application/vnd.openxmlformats-officedocument.presentationml.slideLayout+xml"/>
  <Override PartName="/ppt/theme/theme10.xml" ContentType="application/vnd.openxmlformats-officedocument.theme+xml"/>
  <Override PartName="/ppt/slideLayouts/slideLayout12.xml" ContentType="application/vnd.openxmlformats-officedocument.presentationml.slideLayout+xml"/>
  <Override PartName="/ppt/theme/theme11.xml" ContentType="application/vnd.openxmlformats-officedocument.theme+xml"/>
  <Override PartName="/ppt/slideLayouts/slideLayout13.xml" ContentType="application/vnd.openxmlformats-officedocument.presentationml.slideLayout+xml"/>
  <Override PartName="/ppt/theme/theme12.xml" ContentType="application/vnd.openxmlformats-officedocument.theme+xml"/>
  <Override PartName="/ppt/slideLayouts/slideLayout14.xml" ContentType="application/vnd.openxmlformats-officedocument.presentationml.slideLayout+xml"/>
  <Override PartName="/ppt/theme/theme13.xml" ContentType="application/vnd.openxmlformats-officedocument.theme+xml"/>
  <Override PartName="/ppt/slideLayouts/slideLayout15.xml" ContentType="application/vnd.openxmlformats-officedocument.presentationml.slideLayout+xml"/>
  <Override PartName="/ppt/theme/theme14.xml" ContentType="application/vnd.openxmlformats-officedocument.theme+xml"/>
  <Override PartName="/ppt/slideLayouts/slideLayout16.xml" ContentType="application/vnd.openxmlformats-officedocument.presentationml.slideLayout+xml"/>
  <Override PartName="/ppt/theme/theme15.xml" ContentType="application/vnd.openxmlformats-officedocument.theme+xml"/>
  <Override PartName="/ppt/slideLayouts/slideLayout17.xml" ContentType="application/vnd.openxmlformats-officedocument.presentationml.slideLayout+xml"/>
  <Override PartName="/ppt/theme/theme16.xml" ContentType="application/vnd.openxmlformats-officedocument.theme+xml"/>
  <Override PartName="/ppt/slideLayouts/slideLayout18.xml" ContentType="application/vnd.openxmlformats-officedocument.presentationml.slideLayout+xml"/>
  <Override PartName="/ppt/theme/theme17.xml" ContentType="application/vnd.openxmlformats-officedocument.theme+xml"/>
  <Override PartName="/ppt/slideLayouts/slideLayout19.xml" ContentType="application/vnd.openxmlformats-officedocument.presentationml.slideLayout+xml"/>
  <Override PartName="/ppt/theme/theme18.xml" ContentType="application/vnd.openxmlformats-officedocument.theme+xml"/>
  <Override PartName="/ppt/slideLayouts/slideLayout20.xml" ContentType="application/vnd.openxmlformats-officedocument.presentationml.slideLayout+xml"/>
  <Override PartName="/ppt/theme/theme19.xml" ContentType="application/vnd.openxmlformats-officedocument.theme+xml"/>
  <Override PartName="/ppt/theme/theme2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7" r:id="rId1"/>
    <p:sldMasterId id="2147483668" r:id="rId2"/>
    <p:sldMasterId id="2147483669" r:id="rId3"/>
    <p:sldMasterId id="2147483670" r:id="rId4"/>
    <p:sldMasterId id="2147483671" r:id="rId5"/>
    <p:sldMasterId id="2147483672" r:id="rId6"/>
    <p:sldMasterId id="2147483673" r:id="rId7"/>
    <p:sldMasterId id="2147483674" r:id="rId8"/>
    <p:sldMasterId id="2147483675" r:id="rId9"/>
    <p:sldMasterId id="2147483676" r:id="rId10"/>
    <p:sldMasterId id="2147483677" r:id="rId11"/>
    <p:sldMasterId id="2147483678" r:id="rId12"/>
    <p:sldMasterId id="2147483679" r:id="rId13"/>
    <p:sldMasterId id="2147483680" r:id="rId14"/>
    <p:sldMasterId id="2147483681" r:id="rId15"/>
    <p:sldMasterId id="2147483682" r:id="rId16"/>
    <p:sldMasterId id="2147483683" r:id="rId17"/>
    <p:sldMasterId id="2147483684" r:id="rId18"/>
    <p:sldMasterId id="2147483685" r:id="rId19"/>
  </p:sldMasterIdLst>
  <p:notesMasterIdLst>
    <p:notesMasterId r:id="rId34"/>
  </p:notesMasterIdLst>
  <p:sldIdLst>
    <p:sldId id="256" r:id="rId20"/>
    <p:sldId id="264" r:id="rId21"/>
    <p:sldId id="265" r:id="rId22"/>
    <p:sldId id="266" r:id="rId23"/>
    <p:sldId id="258" r:id="rId24"/>
    <p:sldId id="259" r:id="rId25"/>
    <p:sldId id="267" r:id="rId26"/>
    <p:sldId id="268" r:id="rId27"/>
    <p:sldId id="260" r:id="rId28"/>
    <p:sldId id="269" r:id="rId29"/>
    <p:sldId id="270" r:id="rId30"/>
    <p:sldId id="262" r:id="rId31"/>
    <p:sldId id="261" r:id="rId32"/>
    <p:sldId id="263" r:id="rId33"/>
  </p:sldIdLst>
  <p:sldSz cx="12192000" cy="6858000"/>
  <p:notesSz cx="9601200" cy="7315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4E1554-1D7E-4EDA-AB93-07B829A55C1C}" v="39" dt="2024-04-25T18:34:42.9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1906" y="6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7.xml"/><Relationship Id="rId39" Type="http://schemas.microsoft.com/office/2016/11/relationships/changesInfo" Target="changesInfos/changesInfo1.xml"/><Relationship Id="rId21" Type="http://schemas.openxmlformats.org/officeDocument/2006/relationships/slide" Target="slides/slide2.xml"/><Relationship Id="rId34"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6.xml"/><Relationship Id="rId33" Type="http://schemas.openxmlformats.org/officeDocument/2006/relationships/slide" Target="slides/slide14.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1.xml"/><Relationship Id="rId29"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5.xml"/><Relationship Id="rId32" Type="http://schemas.openxmlformats.org/officeDocument/2006/relationships/slide" Target="slides/slide13.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4.xml"/><Relationship Id="rId28" Type="http://schemas.openxmlformats.org/officeDocument/2006/relationships/slide" Target="slides/slide9.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3.xml"/><Relationship Id="rId27" Type="http://schemas.openxmlformats.org/officeDocument/2006/relationships/slide" Target="slides/slide8.xml"/><Relationship Id="rId30" Type="http://schemas.openxmlformats.org/officeDocument/2006/relationships/slide" Target="slides/slide11.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lip Meghwal" userId="83fd18a107b88cd9" providerId="LiveId" clId="{F44E1554-1D7E-4EDA-AB93-07B829A55C1C}"/>
    <pc:docChg chg="undo custSel addSld delSld modSld sldOrd">
      <pc:chgData name="Dilip Meghwal" userId="83fd18a107b88cd9" providerId="LiveId" clId="{F44E1554-1D7E-4EDA-AB93-07B829A55C1C}" dt="2024-04-25T18:34:42.904" v="747"/>
      <pc:docMkLst>
        <pc:docMk/>
      </pc:docMkLst>
      <pc:sldChg chg="modTransition">
        <pc:chgData name="Dilip Meghwal" userId="83fd18a107b88cd9" providerId="LiveId" clId="{F44E1554-1D7E-4EDA-AB93-07B829A55C1C}" dt="2024-04-25T18:33:39.401" v="734"/>
        <pc:sldMkLst>
          <pc:docMk/>
          <pc:sldMk cId="0" sldId="256"/>
        </pc:sldMkLst>
      </pc:sldChg>
      <pc:sldChg chg="del">
        <pc:chgData name="Dilip Meghwal" userId="83fd18a107b88cd9" providerId="LiveId" clId="{F44E1554-1D7E-4EDA-AB93-07B829A55C1C}" dt="2024-04-25T18:27:34.133" v="566" actId="47"/>
        <pc:sldMkLst>
          <pc:docMk/>
          <pc:sldMk cId="0" sldId="257"/>
        </pc:sldMkLst>
      </pc:sldChg>
      <pc:sldChg chg="modSp mod modTransition">
        <pc:chgData name="Dilip Meghwal" userId="83fd18a107b88cd9" providerId="LiveId" clId="{F44E1554-1D7E-4EDA-AB93-07B829A55C1C}" dt="2024-04-25T18:33:56.808" v="738"/>
        <pc:sldMkLst>
          <pc:docMk/>
          <pc:sldMk cId="0" sldId="258"/>
        </pc:sldMkLst>
        <pc:spChg chg="mod">
          <ac:chgData name="Dilip Meghwal" userId="83fd18a107b88cd9" providerId="LiveId" clId="{F44E1554-1D7E-4EDA-AB93-07B829A55C1C}" dt="2024-04-25T18:28:39.733" v="581" actId="1076"/>
          <ac:spMkLst>
            <pc:docMk/>
            <pc:sldMk cId="0" sldId="258"/>
            <ac:spMk id="2" creationId="{4A1E9FC0-AB5B-CE10-D203-BFB43A41AF2E}"/>
          </ac:spMkLst>
        </pc:spChg>
        <pc:spChg chg="mod">
          <ac:chgData name="Dilip Meghwal" userId="83fd18a107b88cd9" providerId="LiveId" clId="{F44E1554-1D7E-4EDA-AB93-07B829A55C1C}" dt="2024-04-25T17:46:31.494" v="116" actId="113"/>
          <ac:spMkLst>
            <pc:docMk/>
            <pc:sldMk cId="0" sldId="258"/>
            <ac:spMk id="313" creationId="{00000000-0000-0000-0000-000000000000}"/>
          </ac:spMkLst>
        </pc:spChg>
        <pc:picChg chg="mod">
          <ac:chgData name="Dilip Meghwal" userId="83fd18a107b88cd9" providerId="LiveId" clId="{F44E1554-1D7E-4EDA-AB93-07B829A55C1C}" dt="2024-04-25T18:28:49.784" v="583" actId="14100"/>
          <ac:picMkLst>
            <pc:docMk/>
            <pc:sldMk cId="0" sldId="258"/>
            <ac:picMk id="3" creationId="{54EA3889-3A10-70DB-07E8-8C01DAAF50F5}"/>
          </ac:picMkLst>
        </pc:picChg>
      </pc:sldChg>
      <pc:sldChg chg="modSp mod modTransition">
        <pc:chgData name="Dilip Meghwal" userId="83fd18a107b88cd9" providerId="LiveId" clId="{F44E1554-1D7E-4EDA-AB93-07B829A55C1C}" dt="2024-04-25T18:34:02.957" v="739"/>
        <pc:sldMkLst>
          <pc:docMk/>
          <pc:sldMk cId="0" sldId="259"/>
        </pc:sldMkLst>
        <pc:spChg chg="mod">
          <ac:chgData name="Dilip Meghwal" userId="83fd18a107b88cd9" providerId="LiveId" clId="{F44E1554-1D7E-4EDA-AB93-07B829A55C1C}" dt="2024-04-25T18:26:16.339" v="565" actId="113"/>
          <ac:spMkLst>
            <pc:docMk/>
            <pc:sldMk cId="0" sldId="259"/>
            <ac:spMk id="3" creationId="{E912AC47-67E2-C01A-2FB4-5A9317016827}"/>
          </ac:spMkLst>
        </pc:spChg>
        <pc:spChg chg="mod">
          <ac:chgData name="Dilip Meghwal" userId="83fd18a107b88cd9" providerId="LiveId" clId="{F44E1554-1D7E-4EDA-AB93-07B829A55C1C}" dt="2024-04-25T17:48:01.069" v="118" actId="6549"/>
          <ac:spMkLst>
            <pc:docMk/>
            <pc:sldMk cId="0" sldId="259"/>
            <ac:spMk id="321" creationId="{00000000-0000-0000-0000-000000000000}"/>
          </ac:spMkLst>
        </pc:spChg>
      </pc:sldChg>
      <pc:sldChg chg="modSp mod modTransition">
        <pc:chgData name="Dilip Meghwal" userId="83fd18a107b88cd9" providerId="LiveId" clId="{F44E1554-1D7E-4EDA-AB93-07B829A55C1C}" dt="2024-04-25T18:34:17.892" v="742"/>
        <pc:sldMkLst>
          <pc:docMk/>
          <pc:sldMk cId="0" sldId="260"/>
        </pc:sldMkLst>
        <pc:spChg chg="mod">
          <ac:chgData name="Dilip Meghwal" userId="83fd18a107b88cd9" providerId="LiveId" clId="{F44E1554-1D7E-4EDA-AB93-07B829A55C1C}" dt="2024-04-25T18:25:23.038" v="554" actId="403"/>
          <ac:spMkLst>
            <pc:docMk/>
            <pc:sldMk cId="0" sldId="260"/>
            <ac:spMk id="2" creationId="{494F5B6A-F3ED-C3FC-698D-A24001C1748E}"/>
          </ac:spMkLst>
        </pc:spChg>
        <pc:spChg chg="mod">
          <ac:chgData name="Dilip Meghwal" userId="83fd18a107b88cd9" providerId="LiveId" clId="{F44E1554-1D7E-4EDA-AB93-07B829A55C1C}" dt="2024-04-25T17:52:11.875" v="177" actId="20577"/>
          <ac:spMkLst>
            <pc:docMk/>
            <pc:sldMk cId="0" sldId="260"/>
            <ac:spMk id="329" creationId="{00000000-0000-0000-0000-000000000000}"/>
          </ac:spMkLst>
        </pc:spChg>
      </pc:sldChg>
      <pc:sldChg chg="modSp mod ord modTransition">
        <pc:chgData name="Dilip Meghwal" userId="83fd18a107b88cd9" providerId="LiveId" clId="{F44E1554-1D7E-4EDA-AB93-07B829A55C1C}" dt="2024-04-25T18:34:37.243" v="746"/>
        <pc:sldMkLst>
          <pc:docMk/>
          <pc:sldMk cId="0" sldId="261"/>
        </pc:sldMkLst>
        <pc:spChg chg="mod">
          <ac:chgData name="Dilip Meghwal" userId="83fd18a107b88cd9" providerId="LiveId" clId="{F44E1554-1D7E-4EDA-AB93-07B829A55C1C}" dt="2024-04-25T18:24:49.922" v="551" actId="20577"/>
          <ac:spMkLst>
            <pc:docMk/>
            <pc:sldMk cId="0" sldId="261"/>
            <ac:spMk id="337" creationId="{00000000-0000-0000-0000-000000000000}"/>
          </ac:spMkLst>
        </pc:spChg>
      </pc:sldChg>
      <pc:sldChg chg="ord modTransition">
        <pc:chgData name="Dilip Meghwal" userId="83fd18a107b88cd9" providerId="LiveId" clId="{F44E1554-1D7E-4EDA-AB93-07B829A55C1C}" dt="2024-04-25T18:34:32.378" v="745"/>
        <pc:sldMkLst>
          <pc:docMk/>
          <pc:sldMk cId="0" sldId="262"/>
        </pc:sldMkLst>
      </pc:sldChg>
      <pc:sldChg chg="modTransition">
        <pc:chgData name="Dilip Meghwal" userId="83fd18a107b88cd9" providerId="LiveId" clId="{F44E1554-1D7E-4EDA-AB93-07B829A55C1C}" dt="2024-04-25T18:34:42.904" v="747"/>
        <pc:sldMkLst>
          <pc:docMk/>
          <pc:sldMk cId="0" sldId="263"/>
        </pc:sldMkLst>
      </pc:sldChg>
      <pc:sldChg chg="modSp add mod modTransition">
        <pc:chgData name="Dilip Meghwal" userId="83fd18a107b88cd9" providerId="LiveId" clId="{F44E1554-1D7E-4EDA-AB93-07B829A55C1C}" dt="2024-04-25T18:33:42.190" v="735"/>
        <pc:sldMkLst>
          <pc:docMk/>
          <pc:sldMk cId="0" sldId="264"/>
        </pc:sldMkLst>
        <pc:spChg chg="mod">
          <ac:chgData name="Dilip Meghwal" userId="83fd18a107b88cd9" providerId="LiveId" clId="{F44E1554-1D7E-4EDA-AB93-07B829A55C1C}" dt="2024-04-25T16:55:58.109" v="5" actId="20577"/>
          <ac:spMkLst>
            <pc:docMk/>
            <pc:sldMk cId="0" sldId="264"/>
            <ac:spMk id="305" creationId="{00000000-0000-0000-0000-000000000000}"/>
          </ac:spMkLst>
        </pc:spChg>
        <pc:spChg chg="mod">
          <ac:chgData name="Dilip Meghwal" userId="83fd18a107b88cd9" providerId="LiveId" clId="{F44E1554-1D7E-4EDA-AB93-07B829A55C1C}" dt="2024-04-25T18:33:08.274" v="733" actId="255"/>
          <ac:spMkLst>
            <pc:docMk/>
            <pc:sldMk cId="0" sldId="264"/>
            <ac:spMk id="306" creationId="{00000000-0000-0000-0000-000000000000}"/>
          </ac:spMkLst>
        </pc:spChg>
      </pc:sldChg>
      <pc:sldChg chg="addSp delSp modSp new mod modTransition">
        <pc:chgData name="Dilip Meghwal" userId="83fd18a107b88cd9" providerId="LiveId" clId="{F44E1554-1D7E-4EDA-AB93-07B829A55C1C}" dt="2024-04-25T18:33:46.525" v="736"/>
        <pc:sldMkLst>
          <pc:docMk/>
          <pc:sldMk cId="739518858" sldId="265"/>
        </pc:sldMkLst>
        <pc:spChg chg="mod">
          <ac:chgData name="Dilip Meghwal" userId="83fd18a107b88cd9" providerId="LiveId" clId="{F44E1554-1D7E-4EDA-AB93-07B829A55C1C}" dt="2024-04-25T17:20:56.851" v="28" actId="20577"/>
          <ac:spMkLst>
            <pc:docMk/>
            <pc:sldMk cId="739518858" sldId="265"/>
            <ac:spMk id="2" creationId="{FE72E0F3-71BD-1A41-EA20-A39ED17B82EC}"/>
          </ac:spMkLst>
        </pc:spChg>
        <pc:spChg chg="mod">
          <ac:chgData name="Dilip Meghwal" userId="83fd18a107b88cd9" providerId="LiveId" clId="{F44E1554-1D7E-4EDA-AB93-07B829A55C1C}" dt="2024-04-25T17:37:19.254" v="50" actId="404"/>
          <ac:spMkLst>
            <pc:docMk/>
            <pc:sldMk cId="739518858" sldId="265"/>
            <ac:spMk id="3" creationId="{4291801E-47F8-770A-E010-8ED1493ED629}"/>
          </ac:spMkLst>
        </pc:spChg>
        <pc:spChg chg="add mod">
          <ac:chgData name="Dilip Meghwal" userId="83fd18a107b88cd9" providerId="LiveId" clId="{F44E1554-1D7E-4EDA-AB93-07B829A55C1C}" dt="2024-04-25T17:27:01.270" v="36" actId="1076"/>
          <ac:spMkLst>
            <pc:docMk/>
            <pc:sldMk cId="739518858" sldId="265"/>
            <ac:spMk id="4" creationId="{72C2D94F-B4C9-B1F8-3E0C-9C8FC61741ED}"/>
          </ac:spMkLst>
        </pc:spChg>
        <pc:picChg chg="add mod">
          <ac:chgData name="Dilip Meghwal" userId="83fd18a107b88cd9" providerId="LiveId" clId="{F44E1554-1D7E-4EDA-AB93-07B829A55C1C}" dt="2024-04-25T17:39:23.459" v="60" actId="1076"/>
          <ac:picMkLst>
            <pc:docMk/>
            <pc:sldMk cId="739518858" sldId="265"/>
            <ac:picMk id="6" creationId="{FC7DA11D-6A0D-F96C-4E79-32D666E4743B}"/>
          </ac:picMkLst>
        </pc:picChg>
        <pc:picChg chg="add del mod">
          <ac:chgData name="Dilip Meghwal" userId="83fd18a107b88cd9" providerId="LiveId" clId="{F44E1554-1D7E-4EDA-AB93-07B829A55C1C}" dt="2024-04-25T17:32:08.528" v="45" actId="21"/>
          <ac:picMkLst>
            <pc:docMk/>
            <pc:sldMk cId="739518858" sldId="265"/>
            <ac:picMk id="1026" creationId="{1452F19D-09B0-6FA9-F2E0-751A0D1632C7}"/>
          </ac:picMkLst>
        </pc:picChg>
        <pc:picChg chg="add mod">
          <ac:chgData name="Dilip Meghwal" userId="83fd18a107b88cd9" providerId="LiveId" clId="{F44E1554-1D7E-4EDA-AB93-07B829A55C1C}" dt="2024-04-25T17:37:29.624" v="54" actId="14100"/>
          <ac:picMkLst>
            <pc:docMk/>
            <pc:sldMk cId="739518858" sldId="265"/>
            <ac:picMk id="1028" creationId="{6C7E9A97-3D50-CF83-B800-74261AAA65B8}"/>
          </ac:picMkLst>
        </pc:picChg>
      </pc:sldChg>
      <pc:sldChg chg="addSp modSp add mod modTransition">
        <pc:chgData name="Dilip Meghwal" userId="83fd18a107b88cd9" providerId="LiveId" clId="{F44E1554-1D7E-4EDA-AB93-07B829A55C1C}" dt="2024-04-25T18:33:52.409" v="737"/>
        <pc:sldMkLst>
          <pc:docMk/>
          <pc:sldMk cId="0" sldId="266"/>
        </pc:sldMkLst>
        <pc:spChg chg="mod">
          <ac:chgData name="Dilip Meghwal" userId="83fd18a107b88cd9" providerId="LiveId" clId="{F44E1554-1D7E-4EDA-AB93-07B829A55C1C}" dt="2024-04-25T17:41:07.818" v="72" actId="1076"/>
          <ac:spMkLst>
            <pc:docMk/>
            <pc:sldMk cId="0" sldId="266"/>
            <ac:spMk id="322" creationId="{00000000-0000-0000-0000-000000000000}"/>
          </ac:spMkLst>
        </pc:spChg>
        <pc:picChg chg="add mod">
          <ac:chgData name="Dilip Meghwal" userId="83fd18a107b88cd9" providerId="LiveId" clId="{F44E1554-1D7E-4EDA-AB93-07B829A55C1C}" dt="2024-04-25T17:41:48.603" v="74" actId="14100"/>
          <ac:picMkLst>
            <pc:docMk/>
            <pc:sldMk cId="0" sldId="266"/>
            <ac:picMk id="2050" creationId="{5AB16DC7-7F8F-0DAA-5014-2155429CB680}"/>
          </ac:picMkLst>
        </pc:picChg>
      </pc:sldChg>
      <pc:sldChg chg="addSp delSp modSp new mod modTransition">
        <pc:chgData name="Dilip Meghwal" userId="83fd18a107b88cd9" providerId="LiveId" clId="{F44E1554-1D7E-4EDA-AB93-07B829A55C1C}" dt="2024-04-25T18:34:07.656" v="740"/>
        <pc:sldMkLst>
          <pc:docMk/>
          <pc:sldMk cId="3953527576" sldId="267"/>
        </pc:sldMkLst>
        <pc:spChg chg="mod">
          <ac:chgData name="Dilip Meghwal" userId="83fd18a107b88cd9" providerId="LiveId" clId="{F44E1554-1D7E-4EDA-AB93-07B829A55C1C}" dt="2024-04-25T17:48:42.517" v="137" actId="20577"/>
          <ac:spMkLst>
            <pc:docMk/>
            <pc:sldMk cId="3953527576" sldId="267"/>
            <ac:spMk id="2" creationId="{52C4D397-A742-5787-072B-B7B198FF6B2A}"/>
          </ac:spMkLst>
        </pc:spChg>
        <pc:spChg chg="del mod">
          <ac:chgData name="Dilip Meghwal" userId="83fd18a107b88cd9" providerId="LiveId" clId="{F44E1554-1D7E-4EDA-AB93-07B829A55C1C}" dt="2024-04-25T17:49:20.886" v="139" actId="478"/>
          <ac:spMkLst>
            <pc:docMk/>
            <pc:sldMk cId="3953527576" sldId="267"/>
            <ac:spMk id="3" creationId="{7BCFE682-939C-D7DB-6A76-2716D3BD4248}"/>
          </ac:spMkLst>
        </pc:spChg>
        <pc:picChg chg="add mod">
          <ac:chgData name="Dilip Meghwal" userId="83fd18a107b88cd9" providerId="LiveId" clId="{F44E1554-1D7E-4EDA-AB93-07B829A55C1C}" dt="2024-04-25T18:11:34.733" v="422" actId="1076"/>
          <ac:picMkLst>
            <pc:docMk/>
            <pc:sldMk cId="3953527576" sldId="267"/>
            <ac:picMk id="5" creationId="{D69E7561-6750-D725-0CBA-56175446DD9A}"/>
          </ac:picMkLst>
        </pc:picChg>
        <pc:picChg chg="add mod modCrop">
          <ac:chgData name="Dilip Meghwal" userId="83fd18a107b88cd9" providerId="LiveId" clId="{F44E1554-1D7E-4EDA-AB93-07B829A55C1C}" dt="2024-04-25T17:50:26.887" v="150" actId="14100"/>
          <ac:picMkLst>
            <pc:docMk/>
            <pc:sldMk cId="3953527576" sldId="267"/>
            <ac:picMk id="7" creationId="{A81874EE-809A-ECC8-67CF-146C922AD48E}"/>
          </ac:picMkLst>
        </pc:picChg>
        <pc:picChg chg="add mod">
          <ac:chgData name="Dilip Meghwal" userId="83fd18a107b88cd9" providerId="LiveId" clId="{F44E1554-1D7E-4EDA-AB93-07B829A55C1C}" dt="2024-04-25T17:50:33.305" v="151"/>
          <ac:picMkLst>
            <pc:docMk/>
            <pc:sldMk cId="3953527576" sldId="267"/>
            <ac:picMk id="9" creationId="{998E62BB-1942-677D-40FE-219583987D0D}"/>
          </ac:picMkLst>
        </pc:picChg>
      </pc:sldChg>
      <pc:sldChg chg="addSp delSp modSp add mod modTransition">
        <pc:chgData name="Dilip Meghwal" userId="83fd18a107b88cd9" providerId="LiveId" clId="{F44E1554-1D7E-4EDA-AB93-07B829A55C1C}" dt="2024-04-25T18:34:11.907" v="741"/>
        <pc:sldMkLst>
          <pc:docMk/>
          <pc:sldMk cId="2127915964" sldId="268"/>
        </pc:sldMkLst>
        <pc:picChg chg="add mod modCrop">
          <ac:chgData name="Dilip Meghwal" userId="83fd18a107b88cd9" providerId="LiveId" clId="{F44E1554-1D7E-4EDA-AB93-07B829A55C1C}" dt="2024-04-25T17:51:56.345" v="165" actId="14100"/>
          <ac:picMkLst>
            <pc:docMk/>
            <pc:sldMk cId="2127915964" sldId="268"/>
            <ac:picMk id="4" creationId="{835C56F5-1EBD-5E00-08A3-80D528FEFC3D}"/>
          </ac:picMkLst>
        </pc:picChg>
        <pc:picChg chg="del">
          <ac:chgData name="Dilip Meghwal" userId="83fd18a107b88cd9" providerId="LiveId" clId="{F44E1554-1D7E-4EDA-AB93-07B829A55C1C}" dt="2024-04-25T17:50:42.600" v="153" actId="478"/>
          <ac:picMkLst>
            <pc:docMk/>
            <pc:sldMk cId="2127915964" sldId="268"/>
            <ac:picMk id="5" creationId="{D69E7561-6750-D725-0CBA-56175446DD9A}"/>
          </ac:picMkLst>
        </pc:picChg>
        <pc:picChg chg="del">
          <ac:chgData name="Dilip Meghwal" userId="83fd18a107b88cd9" providerId="LiveId" clId="{F44E1554-1D7E-4EDA-AB93-07B829A55C1C}" dt="2024-04-25T17:50:44.355" v="154" actId="478"/>
          <ac:picMkLst>
            <pc:docMk/>
            <pc:sldMk cId="2127915964" sldId="268"/>
            <ac:picMk id="7" creationId="{A81874EE-809A-ECC8-67CF-146C922AD48E}"/>
          </ac:picMkLst>
        </pc:picChg>
        <pc:picChg chg="add mod modCrop">
          <ac:chgData name="Dilip Meghwal" userId="83fd18a107b88cd9" providerId="LiveId" clId="{F44E1554-1D7E-4EDA-AB93-07B829A55C1C}" dt="2024-04-25T17:51:51.016" v="164" actId="14100"/>
          <ac:picMkLst>
            <pc:docMk/>
            <pc:sldMk cId="2127915964" sldId="268"/>
            <ac:picMk id="8" creationId="{C8B9E643-D9B4-1510-F0E3-5AFC2B0E97A7}"/>
          </ac:picMkLst>
        </pc:picChg>
      </pc:sldChg>
      <pc:sldChg chg="modSp new mod modTransition">
        <pc:chgData name="Dilip Meghwal" userId="83fd18a107b88cd9" providerId="LiveId" clId="{F44E1554-1D7E-4EDA-AB93-07B829A55C1C}" dt="2024-04-25T18:34:23.269" v="743"/>
        <pc:sldMkLst>
          <pc:docMk/>
          <pc:sldMk cId="1590755289" sldId="269"/>
        </pc:sldMkLst>
        <pc:spChg chg="mod">
          <ac:chgData name="Dilip Meghwal" userId="83fd18a107b88cd9" providerId="LiveId" clId="{F44E1554-1D7E-4EDA-AB93-07B829A55C1C}" dt="2024-04-25T18:14:44.336" v="460" actId="20577"/>
          <ac:spMkLst>
            <pc:docMk/>
            <pc:sldMk cId="1590755289" sldId="269"/>
            <ac:spMk id="2" creationId="{D4230EC8-3222-B21E-A1AF-559C1C5798DF}"/>
          </ac:spMkLst>
        </pc:spChg>
        <pc:spChg chg="mod">
          <ac:chgData name="Dilip Meghwal" userId="83fd18a107b88cd9" providerId="LiveId" clId="{F44E1554-1D7E-4EDA-AB93-07B829A55C1C}" dt="2024-04-25T18:18:16.066" v="500" actId="113"/>
          <ac:spMkLst>
            <pc:docMk/>
            <pc:sldMk cId="1590755289" sldId="269"/>
            <ac:spMk id="3" creationId="{D392EFCB-103C-E00D-AACC-79E772547E6A}"/>
          </ac:spMkLst>
        </pc:spChg>
      </pc:sldChg>
      <pc:sldChg chg="modSp new mod modTransition">
        <pc:chgData name="Dilip Meghwal" userId="83fd18a107b88cd9" providerId="LiveId" clId="{F44E1554-1D7E-4EDA-AB93-07B829A55C1C}" dt="2024-04-25T18:34:28.051" v="744"/>
        <pc:sldMkLst>
          <pc:docMk/>
          <pc:sldMk cId="523198277" sldId="270"/>
        </pc:sldMkLst>
        <pc:spChg chg="mod">
          <ac:chgData name="Dilip Meghwal" userId="83fd18a107b88cd9" providerId="LiveId" clId="{F44E1554-1D7E-4EDA-AB93-07B829A55C1C}" dt="2024-04-25T18:15:00.729" v="461"/>
          <ac:spMkLst>
            <pc:docMk/>
            <pc:sldMk cId="523198277" sldId="270"/>
            <ac:spMk id="2" creationId="{40D919B7-77D7-E432-92BC-F3BC18D7E16B}"/>
          </ac:spMkLst>
        </pc:spChg>
        <pc:spChg chg="mod">
          <ac:chgData name="Dilip Meghwal" userId="83fd18a107b88cd9" providerId="LiveId" clId="{F44E1554-1D7E-4EDA-AB93-07B829A55C1C}" dt="2024-04-25T18:24:18.287" v="537" actId="255"/>
          <ac:spMkLst>
            <pc:docMk/>
            <pc:sldMk cId="523198277" sldId="270"/>
            <ac:spMk id="3" creationId="{590D1DAC-9FA6-24D3-A3A1-786BE3D7F45C}"/>
          </ac:spMkLst>
        </pc:spChg>
      </pc:sldChg>
    </pc:docChg>
  </pc:docChgLst>
</pc:chgInfo>
</file>

<file path=ppt/media/image1.jpg>
</file>

<file path=ppt/media/image10.jpg>
</file>

<file path=ppt/media/image11.jpeg>
</file>

<file path=ppt/media/image12.jpeg>
</file>

<file path=ppt/media/image2.jpeg>
</file>

<file path=ppt/media/image3.png>
</file>

<file path=ppt/media/image4.jpe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160700" cy="365100"/>
          </a:xfrm>
          <a:prstGeom prst="rect">
            <a:avLst/>
          </a:prstGeom>
          <a:noFill/>
          <a:ln>
            <a:noFill/>
          </a:ln>
        </p:spPr>
        <p:txBody>
          <a:bodyPr spcFirstLastPara="1" wrap="square" lIns="96650" tIns="48325" rIns="96650" bIns="48325"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5438775" y="0"/>
            <a:ext cx="4160700" cy="365100"/>
          </a:xfrm>
          <a:prstGeom prst="rect">
            <a:avLst/>
          </a:prstGeom>
          <a:noFill/>
          <a:ln>
            <a:noFill/>
          </a:ln>
        </p:spPr>
        <p:txBody>
          <a:bodyPr spcFirstLastPara="1" wrap="square" lIns="96650" tIns="48325" rIns="96650" bIns="48325"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60437" y="3475037"/>
            <a:ext cx="7680300" cy="3291000"/>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6948487"/>
            <a:ext cx="4160700" cy="365100"/>
          </a:xfrm>
          <a:prstGeom prst="rect">
            <a:avLst/>
          </a:prstGeom>
          <a:noFill/>
          <a:ln>
            <a:noFill/>
          </a:ln>
        </p:spPr>
        <p:txBody>
          <a:bodyPr spcFirstLastPara="1" wrap="square" lIns="96650" tIns="48325" rIns="96650" bIns="48325"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5438775" y="6948487"/>
            <a:ext cx="4160700" cy="365100"/>
          </a:xfrm>
          <a:prstGeom prst="rect">
            <a:avLst/>
          </a:prstGeom>
          <a:noFill/>
          <a:ln>
            <a:noFill/>
          </a:ln>
        </p:spPr>
        <p:txBody>
          <a:bodyPr spcFirstLastPara="1" wrap="square" lIns="96650" tIns="48325" rIns="96650" bIns="48325" anchor="b" anchorCtr="0">
            <a:noAutofit/>
          </a:bodyPr>
          <a:lstStyle/>
          <a:p>
            <a:pPr marL="0" marR="0" lvl="0" indent="0" algn="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t>
            </a:r>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notes"/>
          <p:cNvSpPr txBox="1"/>
          <p:nvPr/>
        </p:nvSpPr>
        <p:spPr>
          <a:xfrm>
            <a:off x="3427412" y="7896225"/>
            <a:ext cx="2622600" cy="414300"/>
          </a:xfrm>
          <a:prstGeom prst="rect">
            <a:avLst/>
          </a:prstGeom>
          <a:noFill/>
          <a:ln>
            <a:noFill/>
          </a:ln>
        </p:spPr>
        <p:txBody>
          <a:bodyPr spcFirstLastPara="1" wrap="square" lIns="96650" tIns="48325" rIns="96650" bIns="48325" anchor="b" anchorCtr="0">
            <a:noAutofit/>
          </a:bodyPr>
          <a:lstStyle/>
          <a:p>
            <a:pPr marL="0" marR="0" lvl="0" indent="0" algn="r" rtl="0">
              <a:lnSpc>
                <a:spcPct val="100000"/>
              </a:lnSpc>
              <a:spcBef>
                <a:spcPts val="0"/>
              </a:spcBef>
              <a:spcAft>
                <a:spcPts val="0"/>
              </a:spcAft>
              <a:buClr>
                <a:srgbClr val="000000"/>
              </a:buClr>
              <a:buSzPts val="1400"/>
              <a:buFont typeface="Calibri"/>
              <a:buNone/>
            </a:pPr>
            <a:r>
              <a:rPr lang="en-US" sz="1400" b="0" i="0" u="none">
                <a:solidFill>
                  <a:srgbClr val="000000"/>
                </a:solidFill>
                <a:latin typeface="Calibri"/>
                <a:ea typeface="Calibri"/>
                <a:cs typeface="Calibri"/>
                <a:sym typeface="Calibri"/>
              </a:rPr>
              <a:t>*</a:t>
            </a:r>
            <a:endParaRPr/>
          </a:p>
        </p:txBody>
      </p:sp>
      <p:sp>
        <p:nvSpPr>
          <p:cNvPr id="287" name="Google Shape;287;p1:notes"/>
          <p:cNvSpPr txBox="1"/>
          <p:nvPr/>
        </p:nvSpPr>
        <p:spPr>
          <a:xfrm>
            <a:off x="1050925" y="798512"/>
            <a:ext cx="3948000" cy="2876700"/>
          </a:xfrm>
          <a:prstGeom prst="rect">
            <a:avLst/>
          </a:prstGeom>
          <a:solidFill>
            <a:srgbClr val="FFFFFF"/>
          </a:solidFill>
          <a:ln w="9525" cap="flat" cmpd="sng">
            <a:solidFill>
              <a:srgbClr val="000000"/>
            </a:solidFill>
            <a:prstDash val="solid"/>
            <a:miter lim="800000"/>
            <a:headEnd type="none" w="sm" len="sm"/>
            <a:tailEnd type="none" w="sm" len="sm"/>
          </a:ln>
        </p:spPr>
        <p:txBody>
          <a:bodyPr spcFirstLastPara="1" wrap="square" lIns="73625" tIns="36800" rIns="73625" bIns="368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288" name="Google Shape;288;p1:notes"/>
          <p:cNvSpPr txBox="1">
            <a:spLocks noGrp="1"/>
          </p:cNvSpPr>
          <p:nvPr>
            <p:ph type="body" idx="1"/>
          </p:nvPr>
        </p:nvSpPr>
        <p:spPr>
          <a:xfrm>
            <a:off x="935037" y="3954462"/>
            <a:ext cx="4178400" cy="3186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9" name="Google Shape;289;p1:notes"/>
          <p:cNvSpPr txBox="1"/>
          <p:nvPr/>
        </p:nvSpPr>
        <p:spPr>
          <a:xfrm>
            <a:off x="0" y="7896225"/>
            <a:ext cx="2622600" cy="414300"/>
          </a:xfrm>
          <a:prstGeom prst="rect">
            <a:avLst/>
          </a:prstGeom>
          <a:noFill/>
          <a:ln>
            <a:noFill/>
          </a:ln>
        </p:spPr>
        <p:txBody>
          <a:bodyPr spcFirstLastPara="1" wrap="square" lIns="96650" tIns="48325" rIns="96650" bIns="48325" anchor="b" anchorCtr="0">
            <a:noAutofit/>
          </a:bodyPr>
          <a:lstStyle/>
          <a:p>
            <a:pPr marL="0" marR="0" lvl="0" indent="0" algn="l" rtl="0">
              <a:lnSpc>
                <a:spcPct val="100000"/>
              </a:lnSpc>
              <a:spcBef>
                <a:spcPts val="0"/>
              </a:spcBef>
              <a:spcAft>
                <a:spcPts val="0"/>
              </a:spcAft>
              <a:buClr>
                <a:srgbClr val="000000"/>
              </a:buClr>
              <a:buSzPts val="1400"/>
              <a:buFont typeface="Calibri"/>
              <a:buNone/>
            </a:pPr>
            <a:r>
              <a:rPr lang="en-US" sz="1400" b="0" i="0" u="none">
                <a:solidFill>
                  <a:srgbClr val="000000"/>
                </a:solidFill>
                <a:latin typeface="Calibri"/>
                <a:ea typeface="Calibri"/>
                <a:cs typeface="Calibri"/>
                <a:sym typeface="Calibri"/>
              </a:rPr>
              <a:t>Chandra prakash</a:t>
            </a:r>
            <a:endParaRPr/>
          </a:p>
        </p:txBody>
      </p:sp>
      <p:sp>
        <p:nvSpPr>
          <p:cNvPr id="290" name="Google Shape;290;p1:notes"/>
          <p:cNvSpPr txBox="1">
            <a:spLocks noGrp="1"/>
          </p:cNvSpPr>
          <p:nvPr>
            <p:ph type="hdr" idx="2"/>
          </p:nvPr>
        </p:nvSpPr>
        <p:spPr>
          <a:xfrm>
            <a:off x="0" y="0"/>
            <a:ext cx="2622600" cy="415800"/>
          </a:xfrm>
          <a:prstGeom prst="rect">
            <a:avLst/>
          </a:prstGeom>
          <a:noFill/>
          <a:ln>
            <a:noFill/>
          </a:ln>
        </p:spPr>
        <p:txBody>
          <a:bodyPr spcFirstLastPara="1" wrap="square" lIns="96650" tIns="48325" rIns="96650" bIns="48325" anchor="t" anchorCtr="0">
            <a:noAutofit/>
          </a:bodyPr>
          <a:lstStyle/>
          <a:p>
            <a:pPr marL="0" lvl="0" indent="0" algn="l" rtl="0">
              <a:lnSpc>
                <a:spcPct val="100000"/>
              </a:lnSpc>
              <a:spcBef>
                <a:spcPts val="0"/>
              </a:spcBef>
              <a:spcAft>
                <a:spcPts val="0"/>
              </a:spcAft>
              <a:buClr>
                <a:srgbClr val="000000"/>
              </a:buClr>
              <a:buSzPts val="1400"/>
              <a:buFont typeface="Calibri"/>
              <a:buNone/>
            </a:pPr>
            <a:r>
              <a:rPr lang="en-US" sz="1400">
                <a:solidFill>
                  <a:srgbClr val="000000"/>
                </a:solidFill>
                <a:latin typeface="Calibri"/>
                <a:ea typeface="Calibri"/>
                <a:cs typeface="Calibri"/>
                <a:sym typeface="Calibri"/>
              </a:rPr>
              <a:t>RAMAN LAB</a:t>
            </a:r>
            <a:endParaRPr/>
          </a:p>
        </p:txBody>
      </p:sp>
      <p:sp>
        <p:nvSpPr>
          <p:cNvPr id="291" name="Google Shape;291;p1:notes"/>
          <p:cNvSpPr>
            <a:spLocks noGrp="1" noRot="1" noChangeAspect="1"/>
          </p:cNvSpPr>
          <p:nvPr>
            <p:ph type="sldImg" idx="3"/>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03" name="Google Shape;303;p2: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4: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9" name="Google Shape;319;p4: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3: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1" name="Google Shape;311;p3: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4: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9" name="Google Shape;319;p4: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5: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27" name="Google Shape;327;p5: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7: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43" name="Google Shape;343;p7: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6: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5" name="Google Shape;335;p6: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8:notes"/>
          <p:cNvSpPr txBox="1">
            <a:spLocks noGrp="1"/>
          </p:cNvSpPr>
          <p:nvPr>
            <p:ph type="body" idx="1"/>
          </p:nvPr>
        </p:nvSpPr>
        <p:spPr>
          <a:xfrm>
            <a:off x="960437" y="3475037"/>
            <a:ext cx="7680300" cy="329100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1" name="Google Shape;351;p8: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2"/>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9" name="Google Shape;19;p2"/>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20" name="Google Shape;20;p2"/>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0"/>
        <p:cNvGrpSpPr/>
        <p:nvPr/>
      </p:nvGrpSpPr>
      <p:grpSpPr>
        <a:xfrm>
          <a:off x="0" y="0"/>
          <a:ext cx="0" cy="0"/>
          <a:chOff x="0" y="0"/>
          <a:chExt cx="0" cy="0"/>
        </a:xfrm>
      </p:grpSpPr>
      <p:sp>
        <p:nvSpPr>
          <p:cNvPr id="131" name="Google Shape;131;p18"/>
          <p:cNvSpPr txBox="1">
            <a:spLocks noGrp="1"/>
          </p:cNvSpPr>
          <p:nvPr>
            <p:ph type="title"/>
          </p:nvPr>
        </p:nvSpPr>
        <p:spPr>
          <a:xfrm>
            <a:off x="609600" y="273050"/>
            <a:ext cx="4011000" cy="1162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SzPts val="1400"/>
              <a:buNone/>
              <a:defRPr sz="2000"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18"/>
          <p:cNvSpPr txBox="1">
            <a:spLocks noGrp="1"/>
          </p:cNvSpPr>
          <p:nvPr>
            <p:ph type="body" idx="1"/>
          </p:nvPr>
        </p:nvSpPr>
        <p:spPr>
          <a:xfrm>
            <a:off x="4766733" y="273050"/>
            <a:ext cx="6815700" cy="5853000"/>
          </a:xfrm>
          <a:prstGeom prst="rect">
            <a:avLst/>
          </a:prstGeom>
          <a:noFill/>
          <a:ln>
            <a:noFill/>
          </a:ln>
        </p:spPr>
        <p:txBody>
          <a:bodyPr spcFirstLastPara="1" wrap="square" lIns="91425" tIns="45700" rIns="91425" bIns="45700" anchor="t" anchorCtr="0">
            <a:noAutofit/>
          </a:bodyPr>
          <a:lstStyle>
            <a:lvl1pPr marL="457200" lvl="0" indent="-431800" algn="l" rtl="0">
              <a:lnSpc>
                <a:spcPct val="100000"/>
              </a:lnSpc>
              <a:spcBef>
                <a:spcPts val="640"/>
              </a:spcBef>
              <a:spcAft>
                <a:spcPts val="0"/>
              </a:spcAft>
              <a:buSzPts val="3200"/>
              <a:buFont typeface="Times New Roman"/>
              <a:buChar char="•"/>
              <a:defRPr sz="3200"/>
            </a:lvl1pPr>
            <a:lvl2pPr marL="914400" lvl="1" indent="-406400" algn="l" rtl="0">
              <a:lnSpc>
                <a:spcPct val="100000"/>
              </a:lnSpc>
              <a:spcBef>
                <a:spcPts val="560"/>
              </a:spcBef>
              <a:spcAft>
                <a:spcPts val="0"/>
              </a:spcAft>
              <a:buSzPts val="2800"/>
              <a:buFont typeface="Times New Roman"/>
              <a:buChar char="–"/>
              <a:defRPr sz="2800"/>
            </a:lvl2pPr>
            <a:lvl3pPr marL="1371600" lvl="2" indent="-381000" algn="l" rtl="0">
              <a:lnSpc>
                <a:spcPct val="100000"/>
              </a:lnSpc>
              <a:spcBef>
                <a:spcPts val="480"/>
              </a:spcBef>
              <a:spcAft>
                <a:spcPts val="0"/>
              </a:spcAft>
              <a:buSzPts val="2400"/>
              <a:buFont typeface="Times New Roman"/>
              <a:buChar char="•"/>
              <a:defRPr sz="2400"/>
            </a:lvl3pPr>
            <a:lvl4pPr marL="1828800" lvl="3" indent="-355600" algn="l" rtl="0">
              <a:lnSpc>
                <a:spcPct val="100000"/>
              </a:lnSpc>
              <a:spcBef>
                <a:spcPts val="400"/>
              </a:spcBef>
              <a:spcAft>
                <a:spcPts val="0"/>
              </a:spcAft>
              <a:buSzPts val="2000"/>
              <a:buFont typeface="Times New Roman"/>
              <a:buChar char="–"/>
              <a:defRPr sz="2000"/>
            </a:lvl4pPr>
            <a:lvl5pPr marL="2286000" lvl="4" indent="-355600" algn="l" rtl="0">
              <a:lnSpc>
                <a:spcPct val="100000"/>
              </a:lnSpc>
              <a:spcBef>
                <a:spcPts val="400"/>
              </a:spcBef>
              <a:spcAft>
                <a:spcPts val="0"/>
              </a:spcAft>
              <a:buSzPts val="2000"/>
              <a:buFont typeface="Times New Roman"/>
              <a:buChar char="»"/>
              <a:defRPr sz="2000"/>
            </a:lvl5pPr>
            <a:lvl6pPr marL="2743200" lvl="5" indent="-355600" algn="l" rtl="0">
              <a:lnSpc>
                <a:spcPct val="100000"/>
              </a:lnSpc>
              <a:spcBef>
                <a:spcPts val="400"/>
              </a:spcBef>
              <a:spcAft>
                <a:spcPts val="0"/>
              </a:spcAft>
              <a:buSzPts val="2000"/>
              <a:buFont typeface="Times New Roman"/>
              <a:buChar char="»"/>
              <a:defRPr sz="2000"/>
            </a:lvl6pPr>
            <a:lvl7pPr marL="3200400" lvl="6" indent="-355600" algn="l" rtl="0">
              <a:lnSpc>
                <a:spcPct val="100000"/>
              </a:lnSpc>
              <a:spcBef>
                <a:spcPts val="400"/>
              </a:spcBef>
              <a:spcAft>
                <a:spcPts val="0"/>
              </a:spcAft>
              <a:buSzPts val="2000"/>
              <a:buFont typeface="Times New Roman"/>
              <a:buChar char="»"/>
              <a:defRPr sz="2000"/>
            </a:lvl7pPr>
            <a:lvl8pPr marL="3657600" lvl="7" indent="-355600" algn="l" rtl="0">
              <a:lnSpc>
                <a:spcPct val="100000"/>
              </a:lnSpc>
              <a:spcBef>
                <a:spcPts val="400"/>
              </a:spcBef>
              <a:spcAft>
                <a:spcPts val="0"/>
              </a:spcAft>
              <a:buSzPts val="2000"/>
              <a:buFont typeface="Times New Roman"/>
              <a:buChar char="»"/>
              <a:defRPr sz="2000"/>
            </a:lvl8pPr>
            <a:lvl9pPr marL="4114800" lvl="8" indent="-355600" algn="l" rtl="0">
              <a:lnSpc>
                <a:spcPct val="100000"/>
              </a:lnSpc>
              <a:spcBef>
                <a:spcPts val="400"/>
              </a:spcBef>
              <a:spcAft>
                <a:spcPts val="0"/>
              </a:spcAft>
              <a:buSzPts val="2000"/>
              <a:buFont typeface="Times New Roman"/>
              <a:buChar char="»"/>
              <a:defRPr sz="2000"/>
            </a:lvl9pPr>
          </a:lstStyle>
          <a:p>
            <a:endParaRPr/>
          </a:p>
        </p:txBody>
      </p:sp>
      <p:sp>
        <p:nvSpPr>
          <p:cNvPr id="133" name="Google Shape;133;p18"/>
          <p:cNvSpPr txBox="1">
            <a:spLocks noGrp="1"/>
          </p:cNvSpPr>
          <p:nvPr>
            <p:ph type="body" idx="2"/>
          </p:nvPr>
        </p:nvSpPr>
        <p:spPr>
          <a:xfrm>
            <a:off x="609600" y="1435100"/>
            <a:ext cx="4011000" cy="4691100"/>
          </a:xfrm>
          <a:prstGeom prst="rect">
            <a:avLst/>
          </a:prstGeom>
          <a:noFill/>
          <a:ln>
            <a:noFill/>
          </a:ln>
        </p:spPr>
        <p:txBody>
          <a:bodyPr spcFirstLastPara="1" wrap="square" lIns="91425" tIns="45700" rIns="91425" bIns="45700" anchor="t" anchorCtr="0">
            <a:noAutofit/>
          </a:bodyPr>
          <a:lstStyle>
            <a:lvl1pPr marL="457200" lvl="0" indent="-228600" algn="l" rtl="0">
              <a:lnSpc>
                <a:spcPct val="100000"/>
              </a:lnSpc>
              <a:spcBef>
                <a:spcPts val="280"/>
              </a:spcBef>
              <a:spcAft>
                <a:spcPts val="0"/>
              </a:spcAft>
              <a:buSzPts val="1400"/>
              <a:buFont typeface="Times New Roman"/>
              <a:buNone/>
              <a:defRPr sz="1400"/>
            </a:lvl1pPr>
            <a:lvl2pPr marL="914400" lvl="1" indent="-228600" algn="l" rtl="0">
              <a:lnSpc>
                <a:spcPct val="100000"/>
              </a:lnSpc>
              <a:spcBef>
                <a:spcPts val="240"/>
              </a:spcBef>
              <a:spcAft>
                <a:spcPts val="0"/>
              </a:spcAft>
              <a:buSzPts val="1200"/>
              <a:buFont typeface="Times New Roman"/>
              <a:buNone/>
              <a:defRPr sz="1200"/>
            </a:lvl2pPr>
            <a:lvl3pPr marL="1371600" lvl="2" indent="-228600" algn="l" rtl="0">
              <a:lnSpc>
                <a:spcPct val="100000"/>
              </a:lnSpc>
              <a:spcBef>
                <a:spcPts val="200"/>
              </a:spcBef>
              <a:spcAft>
                <a:spcPts val="0"/>
              </a:spcAft>
              <a:buSzPts val="1000"/>
              <a:buFont typeface="Times New Roman"/>
              <a:buNone/>
              <a:defRPr sz="1000"/>
            </a:lvl3pPr>
            <a:lvl4pPr marL="1828800" lvl="3" indent="-228600" algn="l" rtl="0">
              <a:lnSpc>
                <a:spcPct val="100000"/>
              </a:lnSpc>
              <a:spcBef>
                <a:spcPts val="180"/>
              </a:spcBef>
              <a:spcAft>
                <a:spcPts val="0"/>
              </a:spcAft>
              <a:buSzPts val="900"/>
              <a:buFont typeface="Times New Roman"/>
              <a:buNone/>
              <a:defRPr sz="900"/>
            </a:lvl4pPr>
            <a:lvl5pPr marL="2286000" lvl="4" indent="-228600" algn="l" rtl="0">
              <a:lnSpc>
                <a:spcPct val="100000"/>
              </a:lnSpc>
              <a:spcBef>
                <a:spcPts val="180"/>
              </a:spcBef>
              <a:spcAft>
                <a:spcPts val="0"/>
              </a:spcAft>
              <a:buSzPts val="900"/>
              <a:buFont typeface="Times New Roman"/>
              <a:buNone/>
              <a:defRPr sz="900"/>
            </a:lvl5pPr>
            <a:lvl6pPr marL="2743200" lvl="5" indent="-228600" algn="l" rtl="0">
              <a:lnSpc>
                <a:spcPct val="100000"/>
              </a:lnSpc>
              <a:spcBef>
                <a:spcPts val="180"/>
              </a:spcBef>
              <a:spcAft>
                <a:spcPts val="0"/>
              </a:spcAft>
              <a:buSzPts val="900"/>
              <a:buFont typeface="Times New Roman"/>
              <a:buNone/>
              <a:defRPr sz="900"/>
            </a:lvl6pPr>
            <a:lvl7pPr marL="3200400" lvl="6" indent="-228600" algn="l" rtl="0">
              <a:lnSpc>
                <a:spcPct val="100000"/>
              </a:lnSpc>
              <a:spcBef>
                <a:spcPts val="180"/>
              </a:spcBef>
              <a:spcAft>
                <a:spcPts val="0"/>
              </a:spcAft>
              <a:buSzPts val="900"/>
              <a:buFont typeface="Times New Roman"/>
              <a:buNone/>
              <a:defRPr sz="900"/>
            </a:lvl7pPr>
            <a:lvl8pPr marL="3657600" lvl="7" indent="-228600" algn="l" rtl="0">
              <a:lnSpc>
                <a:spcPct val="100000"/>
              </a:lnSpc>
              <a:spcBef>
                <a:spcPts val="180"/>
              </a:spcBef>
              <a:spcAft>
                <a:spcPts val="0"/>
              </a:spcAft>
              <a:buSzPts val="900"/>
              <a:buFont typeface="Times New Roman"/>
              <a:buNone/>
              <a:defRPr sz="900"/>
            </a:lvl8pPr>
            <a:lvl9pPr marL="4114800" lvl="8" indent="-228600" algn="l" rtl="0">
              <a:lnSpc>
                <a:spcPct val="100000"/>
              </a:lnSpc>
              <a:spcBef>
                <a:spcPts val="180"/>
              </a:spcBef>
              <a:spcAft>
                <a:spcPts val="0"/>
              </a:spcAft>
              <a:buSzPts val="900"/>
              <a:buFont typeface="Times New Roman"/>
              <a:buNone/>
              <a:defRPr sz="900"/>
            </a:lvl9pPr>
          </a:lstStyle>
          <a:p>
            <a:endParaRPr/>
          </a:p>
        </p:txBody>
      </p:sp>
      <p:sp>
        <p:nvSpPr>
          <p:cNvPr id="134" name="Google Shape;134;p18"/>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5" name="Google Shape;135;p18"/>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36" name="Google Shape;136;p18"/>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SzPts val="1400"/>
              <a:buNone/>
              <a:defRPr sz="2000"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20"/>
          <p:cNvSpPr>
            <a:spLocks noGrp="1"/>
          </p:cNvSpPr>
          <p:nvPr>
            <p:ph type="pic" idx="2"/>
          </p:nvPr>
        </p:nvSpPr>
        <p:spPr>
          <a:xfrm>
            <a:off x="2389717" y="612775"/>
            <a:ext cx="7315200" cy="4114800"/>
          </a:xfrm>
          <a:prstGeom prst="rect">
            <a:avLst/>
          </a:prstGeom>
          <a:noFill/>
          <a:ln>
            <a:noFill/>
          </a:ln>
        </p:spPr>
      </p:sp>
      <p:sp>
        <p:nvSpPr>
          <p:cNvPr id="148" name="Google Shape;148;p2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Autofit/>
          </a:bodyPr>
          <a:lstStyle>
            <a:lvl1pPr marL="457200" lvl="0" indent="-228600" algn="l" rtl="0">
              <a:lnSpc>
                <a:spcPct val="100000"/>
              </a:lnSpc>
              <a:spcBef>
                <a:spcPts val="280"/>
              </a:spcBef>
              <a:spcAft>
                <a:spcPts val="0"/>
              </a:spcAft>
              <a:buSzPts val="1400"/>
              <a:buFont typeface="Times New Roman"/>
              <a:buNone/>
              <a:defRPr sz="1400"/>
            </a:lvl1pPr>
            <a:lvl2pPr marL="914400" lvl="1" indent="-228600" algn="l" rtl="0">
              <a:lnSpc>
                <a:spcPct val="100000"/>
              </a:lnSpc>
              <a:spcBef>
                <a:spcPts val="240"/>
              </a:spcBef>
              <a:spcAft>
                <a:spcPts val="0"/>
              </a:spcAft>
              <a:buSzPts val="1200"/>
              <a:buFont typeface="Times New Roman"/>
              <a:buNone/>
              <a:defRPr sz="1200"/>
            </a:lvl2pPr>
            <a:lvl3pPr marL="1371600" lvl="2" indent="-228600" algn="l" rtl="0">
              <a:lnSpc>
                <a:spcPct val="100000"/>
              </a:lnSpc>
              <a:spcBef>
                <a:spcPts val="200"/>
              </a:spcBef>
              <a:spcAft>
                <a:spcPts val="0"/>
              </a:spcAft>
              <a:buSzPts val="1000"/>
              <a:buFont typeface="Times New Roman"/>
              <a:buNone/>
              <a:defRPr sz="1000"/>
            </a:lvl3pPr>
            <a:lvl4pPr marL="1828800" lvl="3" indent="-228600" algn="l" rtl="0">
              <a:lnSpc>
                <a:spcPct val="100000"/>
              </a:lnSpc>
              <a:spcBef>
                <a:spcPts val="180"/>
              </a:spcBef>
              <a:spcAft>
                <a:spcPts val="0"/>
              </a:spcAft>
              <a:buSzPts val="900"/>
              <a:buFont typeface="Times New Roman"/>
              <a:buNone/>
              <a:defRPr sz="900"/>
            </a:lvl4pPr>
            <a:lvl5pPr marL="2286000" lvl="4" indent="-228600" algn="l" rtl="0">
              <a:lnSpc>
                <a:spcPct val="100000"/>
              </a:lnSpc>
              <a:spcBef>
                <a:spcPts val="180"/>
              </a:spcBef>
              <a:spcAft>
                <a:spcPts val="0"/>
              </a:spcAft>
              <a:buSzPts val="900"/>
              <a:buFont typeface="Times New Roman"/>
              <a:buNone/>
              <a:defRPr sz="900"/>
            </a:lvl5pPr>
            <a:lvl6pPr marL="2743200" lvl="5" indent="-228600" algn="l" rtl="0">
              <a:lnSpc>
                <a:spcPct val="100000"/>
              </a:lnSpc>
              <a:spcBef>
                <a:spcPts val="180"/>
              </a:spcBef>
              <a:spcAft>
                <a:spcPts val="0"/>
              </a:spcAft>
              <a:buSzPts val="900"/>
              <a:buFont typeface="Times New Roman"/>
              <a:buNone/>
              <a:defRPr sz="900"/>
            </a:lvl6pPr>
            <a:lvl7pPr marL="3200400" lvl="6" indent="-228600" algn="l" rtl="0">
              <a:lnSpc>
                <a:spcPct val="100000"/>
              </a:lnSpc>
              <a:spcBef>
                <a:spcPts val="180"/>
              </a:spcBef>
              <a:spcAft>
                <a:spcPts val="0"/>
              </a:spcAft>
              <a:buSzPts val="900"/>
              <a:buFont typeface="Times New Roman"/>
              <a:buNone/>
              <a:defRPr sz="900"/>
            </a:lvl7pPr>
            <a:lvl8pPr marL="3657600" lvl="7" indent="-228600" algn="l" rtl="0">
              <a:lnSpc>
                <a:spcPct val="100000"/>
              </a:lnSpc>
              <a:spcBef>
                <a:spcPts val="180"/>
              </a:spcBef>
              <a:spcAft>
                <a:spcPts val="0"/>
              </a:spcAft>
              <a:buSzPts val="900"/>
              <a:buFont typeface="Times New Roman"/>
              <a:buNone/>
              <a:defRPr sz="900"/>
            </a:lvl8pPr>
            <a:lvl9pPr marL="4114800" lvl="8" indent="-228600" algn="l" rtl="0">
              <a:lnSpc>
                <a:spcPct val="100000"/>
              </a:lnSpc>
              <a:spcBef>
                <a:spcPts val="180"/>
              </a:spcBef>
              <a:spcAft>
                <a:spcPts val="0"/>
              </a:spcAft>
              <a:buSzPts val="900"/>
              <a:buFont typeface="Times New Roman"/>
              <a:buNone/>
              <a:defRPr sz="900"/>
            </a:lvl9pPr>
          </a:lstStyle>
          <a:p>
            <a:endParaRPr/>
          </a:p>
        </p:txBody>
      </p:sp>
      <p:sp>
        <p:nvSpPr>
          <p:cNvPr id="149" name="Google Shape;149;p20"/>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0" name="Google Shape;150;p20"/>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51" name="Google Shape;151;p20"/>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22"/>
          <p:cNvSpPr txBox="1">
            <a:spLocks noGrp="1"/>
          </p:cNvSpPr>
          <p:nvPr>
            <p:ph type="body" idx="1"/>
          </p:nvPr>
        </p:nvSpPr>
        <p:spPr>
          <a:xfrm rot="5400000">
            <a:off x="3752100" y="-1466100"/>
            <a:ext cx="4687800" cy="103632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163" name="Google Shape;163;p22"/>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4" name="Google Shape;164;p22"/>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65" name="Google Shape;165;p22"/>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rot="5400000">
            <a:off x="7125450" y="1907425"/>
            <a:ext cx="5713500" cy="25908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4"/>
          <p:cNvSpPr txBox="1">
            <a:spLocks noGrp="1"/>
          </p:cNvSpPr>
          <p:nvPr>
            <p:ph type="body" idx="1"/>
          </p:nvPr>
        </p:nvSpPr>
        <p:spPr>
          <a:xfrm rot="5400000">
            <a:off x="1842200" y="-581825"/>
            <a:ext cx="5713500" cy="75693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177" name="Google Shape;177;p24"/>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78" name="Google Shape;178;p24"/>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79" name="Google Shape;179;p24"/>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Text, and 2 Content" type="txAndTwoObj">
  <p:cSld name="TEXT_AND_TWO_OBJECTS">
    <p:spTree>
      <p:nvGrpSpPr>
        <p:cNvPr id="1" name="Shape 188"/>
        <p:cNvGrpSpPr/>
        <p:nvPr/>
      </p:nvGrpSpPr>
      <p:grpSpPr>
        <a:xfrm>
          <a:off x="0" y="0"/>
          <a:ext cx="0" cy="0"/>
          <a:chOff x="0" y="0"/>
          <a:chExt cx="0" cy="0"/>
        </a:xfrm>
      </p:grpSpPr>
      <p:sp>
        <p:nvSpPr>
          <p:cNvPr id="189" name="Google Shape;189;p2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6"/>
          <p:cNvSpPr txBox="1">
            <a:spLocks noGrp="1"/>
          </p:cNvSpPr>
          <p:nvPr>
            <p:ph type="body" idx="1"/>
          </p:nvPr>
        </p:nvSpPr>
        <p:spPr>
          <a:xfrm>
            <a:off x="609600" y="1600200"/>
            <a:ext cx="5384700" cy="452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191" name="Google Shape;191;p26"/>
          <p:cNvSpPr txBox="1">
            <a:spLocks noGrp="1"/>
          </p:cNvSpPr>
          <p:nvPr>
            <p:ph type="body" idx="2"/>
          </p:nvPr>
        </p:nvSpPr>
        <p:spPr>
          <a:xfrm>
            <a:off x="6197600" y="1600200"/>
            <a:ext cx="5384700" cy="218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192" name="Google Shape;192;p26"/>
          <p:cNvSpPr txBox="1">
            <a:spLocks noGrp="1"/>
          </p:cNvSpPr>
          <p:nvPr>
            <p:ph type="body" idx="3"/>
          </p:nvPr>
        </p:nvSpPr>
        <p:spPr>
          <a:xfrm>
            <a:off x="6197600" y="3938588"/>
            <a:ext cx="5384700" cy="21876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193" name="Google Shape;193;p26"/>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94" name="Google Shape;194;p26"/>
          <p:cNvSpPr txBox="1">
            <a:spLocks noGrp="1"/>
          </p:cNvSpPr>
          <p:nvPr>
            <p:ph type="ftr" idx="11"/>
          </p:nvPr>
        </p:nvSpPr>
        <p:spPr>
          <a:xfrm>
            <a:off x="4165600" y="6245225"/>
            <a:ext cx="38607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95" name="Google Shape;195;p26"/>
          <p:cNvSpPr txBox="1">
            <a:spLocks noGrp="1"/>
          </p:cNvSpPr>
          <p:nvPr>
            <p:ph type="sldNum" idx="12"/>
          </p:nvPr>
        </p:nvSpPr>
        <p:spPr>
          <a:xfrm>
            <a:off x="8737600" y="6245225"/>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Text and Clip Art" type="txAndClipArt">
  <p:cSld name="TEXT_AND_CLIPART">
    <p:spTree>
      <p:nvGrpSpPr>
        <p:cNvPr id="1" name="Shape 204"/>
        <p:cNvGrpSpPr/>
        <p:nvPr/>
      </p:nvGrpSpPr>
      <p:grpSpPr>
        <a:xfrm>
          <a:off x="0" y="0"/>
          <a:ext cx="0" cy="0"/>
          <a:chOff x="0" y="0"/>
          <a:chExt cx="0" cy="0"/>
        </a:xfrm>
      </p:grpSpPr>
      <p:sp>
        <p:nvSpPr>
          <p:cNvPr id="205" name="Google Shape;205;p28"/>
          <p:cNvSpPr txBox="1">
            <a:spLocks noGrp="1"/>
          </p:cNvSpPr>
          <p:nvPr>
            <p:ph type="title"/>
          </p:nvPr>
        </p:nvSpPr>
        <p:spPr>
          <a:xfrm>
            <a:off x="914400" y="609600"/>
            <a:ext cx="10363200" cy="12192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8"/>
          <p:cNvSpPr txBox="1">
            <a:spLocks noGrp="1"/>
          </p:cNvSpPr>
          <p:nvPr>
            <p:ph type="body" idx="1"/>
          </p:nvPr>
        </p:nvSpPr>
        <p:spPr>
          <a:xfrm>
            <a:off x="914400" y="1981200"/>
            <a:ext cx="5079900" cy="41148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07" name="Google Shape;207;p28"/>
          <p:cNvSpPr>
            <a:spLocks noGrp="1"/>
          </p:cNvSpPr>
          <p:nvPr>
            <p:ph type="clipArt" idx="2"/>
          </p:nvPr>
        </p:nvSpPr>
        <p:spPr>
          <a:xfrm>
            <a:off x="6197600" y="1981200"/>
            <a:ext cx="5079900" cy="4114800"/>
          </a:xfrm>
          <a:prstGeom prst="rect">
            <a:avLst/>
          </a:prstGeom>
          <a:noFill/>
          <a:ln>
            <a:noFill/>
          </a:ln>
        </p:spPr>
      </p:sp>
      <p:sp>
        <p:nvSpPr>
          <p:cNvPr id="208" name="Google Shape;208;p28"/>
          <p:cNvSpPr txBox="1">
            <a:spLocks noGrp="1"/>
          </p:cNvSpPr>
          <p:nvPr>
            <p:ph type="ftr" idx="11"/>
          </p:nvPr>
        </p:nvSpPr>
        <p:spPr>
          <a:xfrm>
            <a:off x="1016000" y="62484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09" name="Google Shape;209;p28"/>
          <p:cNvSpPr txBox="1">
            <a:spLocks noGrp="1"/>
          </p:cNvSpPr>
          <p:nvPr>
            <p:ph type="sldNum" idx="12"/>
          </p:nvPr>
        </p:nvSpPr>
        <p:spPr>
          <a:xfrm>
            <a:off x="8737600" y="62484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210" name="Google Shape;210;p28"/>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Over Text" type="objOverTx">
  <p:cSld name="OBJECT_OVER_TEXT">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914400" y="304800"/>
            <a:ext cx="10363200" cy="6858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30"/>
          <p:cNvSpPr txBox="1">
            <a:spLocks noGrp="1"/>
          </p:cNvSpPr>
          <p:nvPr>
            <p:ph type="body" idx="1"/>
          </p:nvPr>
        </p:nvSpPr>
        <p:spPr>
          <a:xfrm>
            <a:off x="914400" y="1066800"/>
            <a:ext cx="10363200" cy="2438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22" name="Google Shape;222;p30"/>
          <p:cNvSpPr txBox="1">
            <a:spLocks noGrp="1"/>
          </p:cNvSpPr>
          <p:nvPr>
            <p:ph type="body" idx="2"/>
          </p:nvPr>
        </p:nvSpPr>
        <p:spPr>
          <a:xfrm>
            <a:off x="914400" y="3657600"/>
            <a:ext cx="10363200" cy="2438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23" name="Google Shape;223;p30"/>
          <p:cNvSpPr txBox="1">
            <a:spLocks noGrp="1"/>
          </p:cNvSpPr>
          <p:nvPr>
            <p:ph type="dt" idx="10"/>
          </p:nvPr>
        </p:nvSpPr>
        <p:spPr>
          <a:xfrm>
            <a:off x="914400" y="62484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24" name="Google Shape;224;p30"/>
          <p:cNvSpPr txBox="1">
            <a:spLocks noGrp="1"/>
          </p:cNvSpPr>
          <p:nvPr>
            <p:ph type="ftr" idx="11"/>
          </p:nvPr>
        </p:nvSpPr>
        <p:spPr>
          <a:xfrm>
            <a:off x="4165600" y="62484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25" name="Google Shape;225;p30"/>
          <p:cNvSpPr txBox="1">
            <a:spLocks noGrp="1"/>
          </p:cNvSpPr>
          <p:nvPr>
            <p:ph type="sldNum" idx="12"/>
          </p:nvPr>
        </p:nvSpPr>
        <p:spPr>
          <a:xfrm>
            <a:off x="8737600" y="62484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Two Content" type="tx">
  <p:cSld name="TITLE_AND_BODY">
    <p:spTree>
      <p:nvGrpSpPr>
        <p:cNvPr id="1" name="Shape 234"/>
        <p:cNvGrpSpPr/>
        <p:nvPr/>
      </p:nvGrpSpPr>
      <p:grpSpPr>
        <a:xfrm>
          <a:off x="0" y="0"/>
          <a:ext cx="0" cy="0"/>
          <a:chOff x="0" y="0"/>
          <a:chExt cx="0" cy="0"/>
        </a:xfrm>
      </p:grpSpPr>
      <p:sp>
        <p:nvSpPr>
          <p:cNvPr id="235" name="Google Shape;235;p32"/>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2"/>
          <p:cNvSpPr txBox="1">
            <a:spLocks noGrp="1"/>
          </p:cNvSpPr>
          <p:nvPr>
            <p:ph type="body" idx="1"/>
          </p:nvPr>
        </p:nvSpPr>
        <p:spPr>
          <a:xfrm>
            <a:off x="914400" y="1371600"/>
            <a:ext cx="5079900" cy="46878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37" name="Google Shape;237;p32"/>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238" name="Google Shape;238;p32"/>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9" name="Google Shape;239;p32"/>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2 Content and Text" type="twoObjAndTx">
  <p:cSld name="TWO_OBJECTS_AND_TEXT">
    <p:spTree>
      <p:nvGrpSpPr>
        <p:cNvPr id="1" name="Shape 248"/>
        <p:cNvGrpSpPr/>
        <p:nvPr/>
      </p:nvGrpSpPr>
      <p:grpSpPr>
        <a:xfrm>
          <a:off x="0" y="0"/>
          <a:ext cx="0" cy="0"/>
          <a:chOff x="0" y="0"/>
          <a:chExt cx="0" cy="0"/>
        </a:xfrm>
      </p:grpSpPr>
      <p:sp>
        <p:nvSpPr>
          <p:cNvPr id="249" name="Google Shape;249;p34"/>
          <p:cNvSpPr txBox="1">
            <a:spLocks noGrp="1"/>
          </p:cNvSpPr>
          <p:nvPr>
            <p:ph type="title"/>
          </p:nvPr>
        </p:nvSpPr>
        <p:spPr>
          <a:xfrm>
            <a:off x="609600" y="274638"/>
            <a:ext cx="8432700" cy="114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4"/>
          <p:cNvSpPr txBox="1">
            <a:spLocks noGrp="1"/>
          </p:cNvSpPr>
          <p:nvPr>
            <p:ph type="body" idx="1"/>
          </p:nvPr>
        </p:nvSpPr>
        <p:spPr>
          <a:xfrm>
            <a:off x="609600" y="1600200"/>
            <a:ext cx="5384700" cy="218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51" name="Google Shape;251;p34"/>
          <p:cNvSpPr txBox="1">
            <a:spLocks noGrp="1"/>
          </p:cNvSpPr>
          <p:nvPr>
            <p:ph type="body" idx="2"/>
          </p:nvPr>
        </p:nvSpPr>
        <p:spPr>
          <a:xfrm>
            <a:off x="609600" y="3938588"/>
            <a:ext cx="5384700" cy="21876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52" name="Google Shape;252;p34"/>
          <p:cNvSpPr txBox="1">
            <a:spLocks noGrp="1"/>
          </p:cNvSpPr>
          <p:nvPr>
            <p:ph type="body" idx="3"/>
          </p:nvPr>
        </p:nvSpPr>
        <p:spPr>
          <a:xfrm>
            <a:off x="6197600" y="1600200"/>
            <a:ext cx="5384700" cy="452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53" name="Google Shape;253;p34"/>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4" name="Google Shape;254;p34"/>
          <p:cNvSpPr txBox="1">
            <a:spLocks noGrp="1"/>
          </p:cNvSpPr>
          <p:nvPr>
            <p:ph type="ftr" idx="11"/>
          </p:nvPr>
        </p:nvSpPr>
        <p:spPr>
          <a:xfrm>
            <a:off x="3556000" y="6245225"/>
            <a:ext cx="50799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5" name="Google Shape;255;p34"/>
          <p:cNvSpPr txBox="1">
            <a:spLocks noGrp="1"/>
          </p:cNvSpPr>
          <p:nvPr>
            <p:ph type="sldNum" idx="12"/>
          </p:nvPr>
        </p:nvSpPr>
        <p:spPr>
          <a:xfrm>
            <a:off x="8737600" y="6248400"/>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Content and Text" type="objAndTx">
  <p:cSld name="OBJECT_AND_TEXT">
    <p:spTree>
      <p:nvGrpSpPr>
        <p:cNvPr id="1" name="Shape 264"/>
        <p:cNvGrpSpPr/>
        <p:nvPr/>
      </p:nvGrpSpPr>
      <p:grpSpPr>
        <a:xfrm>
          <a:off x="0" y="0"/>
          <a:ext cx="0" cy="0"/>
          <a:chOff x="0" y="0"/>
          <a:chExt cx="0" cy="0"/>
        </a:xfrm>
      </p:grpSpPr>
      <p:sp>
        <p:nvSpPr>
          <p:cNvPr id="265" name="Google Shape;265;p36"/>
          <p:cNvSpPr txBox="1">
            <a:spLocks noGrp="1"/>
          </p:cNvSpPr>
          <p:nvPr>
            <p:ph type="title"/>
          </p:nvPr>
        </p:nvSpPr>
        <p:spPr>
          <a:xfrm>
            <a:off x="609600" y="274638"/>
            <a:ext cx="8432700" cy="114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36"/>
          <p:cNvSpPr txBox="1">
            <a:spLocks noGrp="1"/>
          </p:cNvSpPr>
          <p:nvPr>
            <p:ph type="body" idx="1"/>
          </p:nvPr>
        </p:nvSpPr>
        <p:spPr>
          <a:xfrm>
            <a:off x="609600" y="1600200"/>
            <a:ext cx="5384700" cy="452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67" name="Google Shape;267;p36"/>
          <p:cNvSpPr txBox="1">
            <a:spLocks noGrp="1"/>
          </p:cNvSpPr>
          <p:nvPr>
            <p:ph type="body" idx="2"/>
          </p:nvPr>
        </p:nvSpPr>
        <p:spPr>
          <a:xfrm>
            <a:off x="6197600" y="1600200"/>
            <a:ext cx="5384700" cy="45261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268" name="Google Shape;268;p36"/>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9" name="Google Shape;269;p36"/>
          <p:cNvSpPr txBox="1">
            <a:spLocks noGrp="1"/>
          </p:cNvSpPr>
          <p:nvPr>
            <p:ph type="ftr" idx="11"/>
          </p:nvPr>
        </p:nvSpPr>
        <p:spPr>
          <a:xfrm>
            <a:off x="3556000" y="6245225"/>
            <a:ext cx="5079900" cy="4764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0" name="Google Shape;270;p36"/>
          <p:cNvSpPr txBox="1">
            <a:spLocks noGrp="1"/>
          </p:cNvSpPr>
          <p:nvPr>
            <p:ph type="sldNum" idx="12"/>
          </p:nvPr>
        </p:nvSpPr>
        <p:spPr>
          <a:xfrm>
            <a:off x="8737600" y="6248400"/>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32" name="Google Shape;32;p4"/>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3" name="Google Shape;33;p4"/>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34" name="Google Shape;34;p4"/>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4276106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sic Slide">
  <p:cSld name="Basic Slide">
    <p:spTree>
      <p:nvGrpSpPr>
        <p:cNvPr id="1" name="Shape 279"/>
        <p:cNvGrpSpPr/>
        <p:nvPr/>
      </p:nvGrpSpPr>
      <p:grpSpPr>
        <a:xfrm>
          <a:off x="0" y="0"/>
          <a:ext cx="0" cy="0"/>
          <a:chOff x="0" y="0"/>
          <a:chExt cx="0" cy="0"/>
        </a:xfrm>
      </p:grpSpPr>
      <p:sp>
        <p:nvSpPr>
          <p:cNvPr id="280" name="Google Shape;280;p38"/>
          <p:cNvSpPr txBox="1">
            <a:spLocks noGrp="1"/>
          </p:cNvSpPr>
          <p:nvPr>
            <p:ph type="title"/>
          </p:nvPr>
        </p:nvSpPr>
        <p:spPr>
          <a:xfrm>
            <a:off x="812241" y="228600"/>
            <a:ext cx="10363200" cy="1143000"/>
          </a:xfrm>
          <a:prstGeom prst="rect">
            <a:avLst/>
          </a:prstGeom>
          <a:noFill/>
          <a:ln>
            <a:noFill/>
          </a:ln>
        </p:spPr>
        <p:txBody>
          <a:bodyPr spcFirstLastPara="1" wrap="square" lIns="117825" tIns="117825" rIns="117825" bIns="117825" anchor="ctr" anchorCtr="0">
            <a:noAutofit/>
          </a:bodyPr>
          <a:lstStyle>
            <a:lvl1pPr marR="0" lvl="0" algn="ctr" rtl="0">
              <a:lnSpc>
                <a:spcPct val="150000"/>
              </a:lnSpc>
              <a:spcBef>
                <a:spcPts val="0"/>
              </a:spcBef>
              <a:spcAft>
                <a:spcPts val="0"/>
              </a:spcAft>
              <a:buClr>
                <a:srgbClr val="9B37AA"/>
              </a:buClr>
              <a:buSzPts val="3000"/>
              <a:buFont typeface="Gloria Hallelujah"/>
              <a:buChar char="●"/>
              <a:defRPr sz="3000" b="1">
                <a:solidFill>
                  <a:srgbClr val="9B37AA"/>
                </a:solidFill>
                <a:latin typeface="Gloria Hallelujah"/>
                <a:ea typeface="Gloria Hallelujah"/>
                <a:cs typeface="Gloria Hallelujah"/>
                <a:sym typeface="Gloria Hallelujah"/>
              </a:defRPr>
            </a:lvl1pPr>
            <a:lvl2pPr marR="0" lvl="1" algn="l" rtl="0">
              <a:lnSpc>
                <a:spcPct val="150000"/>
              </a:lnSpc>
              <a:spcBef>
                <a:spcPts val="0"/>
              </a:spcBef>
              <a:spcAft>
                <a:spcPts val="0"/>
              </a:spcAft>
              <a:buClr>
                <a:srgbClr val="0033CC"/>
              </a:buClr>
              <a:buSzPts val="3000"/>
              <a:buFont typeface="Times New Roman"/>
              <a:buChar char="○"/>
              <a:defRPr sz="3000"/>
            </a:lvl2pPr>
            <a:lvl3pPr marR="0" lvl="2" algn="l" rtl="0">
              <a:lnSpc>
                <a:spcPct val="150000"/>
              </a:lnSpc>
              <a:spcBef>
                <a:spcPts val="0"/>
              </a:spcBef>
              <a:spcAft>
                <a:spcPts val="0"/>
              </a:spcAft>
              <a:buClr>
                <a:srgbClr val="0033CC"/>
              </a:buClr>
              <a:buSzPts val="3000"/>
              <a:buFont typeface="Times New Roman"/>
              <a:buChar char="■"/>
              <a:defRPr sz="3000"/>
            </a:lvl3pPr>
            <a:lvl4pPr marR="0" lvl="3" algn="l" rtl="0">
              <a:lnSpc>
                <a:spcPct val="150000"/>
              </a:lnSpc>
              <a:spcBef>
                <a:spcPts val="0"/>
              </a:spcBef>
              <a:spcAft>
                <a:spcPts val="0"/>
              </a:spcAft>
              <a:buClr>
                <a:srgbClr val="0033CC"/>
              </a:buClr>
              <a:buSzPts val="3000"/>
              <a:buFont typeface="Times New Roman"/>
              <a:buChar char="●"/>
              <a:defRPr sz="3000"/>
            </a:lvl4pPr>
            <a:lvl5pPr marR="0" lvl="4" algn="l" rtl="0">
              <a:lnSpc>
                <a:spcPct val="150000"/>
              </a:lnSpc>
              <a:spcBef>
                <a:spcPts val="0"/>
              </a:spcBef>
              <a:spcAft>
                <a:spcPts val="0"/>
              </a:spcAft>
              <a:buClr>
                <a:srgbClr val="0033CC"/>
              </a:buClr>
              <a:buSzPts val="3000"/>
              <a:buFont typeface="Times New Roman"/>
              <a:buChar char="○"/>
              <a:defRPr sz="3000"/>
            </a:lvl5pPr>
            <a:lvl6pPr marR="0" lvl="5" algn="l" rtl="0">
              <a:lnSpc>
                <a:spcPct val="150000"/>
              </a:lnSpc>
              <a:spcBef>
                <a:spcPts val="0"/>
              </a:spcBef>
              <a:spcAft>
                <a:spcPts val="0"/>
              </a:spcAft>
              <a:buClr>
                <a:srgbClr val="0033CC"/>
              </a:buClr>
              <a:buSzPts val="3000"/>
              <a:buFont typeface="Times New Roman"/>
              <a:buChar char="■"/>
              <a:defRPr sz="3000"/>
            </a:lvl6pPr>
            <a:lvl7pPr marR="0" lvl="6" algn="l" rtl="0">
              <a:lnSpc>
                <a:spcPct val="150000"/>
              </a:lnSpc>
              <a:spcBef>
                <a:spcPts val="0"/>
              </a:spcBef>
              <a:spcAft>
                <a:spcPts val="0"/>
              </a:spcAft>
              <a:buClr>
                <a:srgbClr val="0033CC"/>
              </a:buClr>
              <a:buSzPts val="3000"/>
              <a:buFont typeface="Times New Roman"/>
              <a:buChar char="●"/>
              <a:defRPr sz="3000"/>
            </a:lvl7pPr>
            <a:lvl8pPr marR="0" lvl="7" algn="l" rtl="0">
              <a:lnSpc>
                <a:spcPct val="150000"/>
              </a:lnSpc>
              <a:spcBef>
                <a:spcPts val="0"/>
              </a:spcBef>
              <a:spcAft>
                <a:spcPts val="0"/>
              </a:spcAft>
              <a:buClr>
                <a:srgbClr val="0033CC"/>
              </a:buClr>
              <a:buSzPts val="3000"/>
              <a:buFont typeface="Times New Roman"/>
              <a:buChar char="○"/>
              <a:defRPr sz="3000"/>
            </a:lvl8pPr>
            <a:lvl9pPr marR="0" lvl="8" algn="l" rtl="0">
              <a:lnSpc>
                <a:spcPct val="150000"/>
              </a:lnSpc>
              <a:spcBef>
                <a:spcPts val="0"/>
              </a:spcBef>
              <a:spcAft>
                <a:spcPts val="0"/>
              </a:spcAft>
              <a:buClr>
                <a:srgbClr val="0033CC"/>
              </a:buClr>
              <a:buSzPts val="3000"/>
              <a:buFont typeface="Times New Roman"/>
              <a:buChar char="■"/>
              <a:defRPr sz="3000"/>
            </a:lvl9pPr>
          </a:lstStyle>
          <a:p>
            <a:endParaRPr/>
          </a:p>
        </p:txBody>
      </p:sp>
      <p:sp>
        <p:nvSpPr>
          <p:cNvPr id="281" name="Google Shape;281;p38"/>
          <p:cNvSpPr txBox="1">
            <a:spLocks noGrp="1"/>
          </p:cNvSpPr>
          <p:nvPr>
            <p:ph type="body" idx="1"/>
          </p:nvPr>
        </p:nvSpPr>
        <p:spPr>
          <a:xfrm>
            <a:off x="812241" y="1371601"/>
            <a:ext cx="10363200" cy="4904700"/>
          </a:xfrm>
          <a:prstGeom prst="rect">
            <a:avLst/>
          </a:prstGeom>
          <a:noFill/>
          <a:ln>
            <a:noFill/>
          </a:ln>
        </p:spPr>
        <p:txBody>
          <a:bodyPr spcFirstLastPara="1" wrap="square" lIns="117825" tIns="117825" rIns="117825" bIns="117825" anchor="t" anchorCtr="0">
            <a:noAutofit/>
          </a:bodyPr>
          <a:lstStyle>
            <a:lvl1pPr marL="457200" marR="0" lvl="0" indent="-357187" algn="l" rtl="0">
              <a:lnSpc>
                <a:spcPct val="150000"/>
              </a:lnSpc>
              <a:spcBef>
                <a:spcPts val="600"/>
              </a:spcBef>
              <a:spcAft>
                <a:spcPts val="0"/>
              </a:spcAft>
              <a:buSzPts val="2025"/>
              <a:buFont typeface="Gloria Hallelujah"/>
              <a:buChar char="●"/>
              <a:defRPr sz="2025">
                <a:latin typeface="Gloria Hallelujah"/>
                <a:ea typeface="Gloria Hallelujah"/>
                <a:cs typeface="Gloria Hallelujah"/>
                <a:sym typeface="Gloria Hallelujah"/>
              </a:defRPr>
            </a:lvl1pPr>
            <a:lvl2pPr marL="914400" marR="0" lvl="1" indent="-357187" algn="l" rtl="0">
              <a:lnSpc>
                <a:spcPct val="150000"/>
              </a:lnSpc>
              <a:spcBef>
                <a:spcPts val="525"/>
              </a:spcBef>
              <a:spcAft>
                <a:spcPts val="0"/>
              </a:spcAft>
              <a:buSzPts val="2025"/>
              <a:buFont typeface="Gloria Hallelujah"/>
              <a:buChar char="●"/>
              <a:defRPr sz="2025">
                <a:latin typeface="Gloria Hallelujah"/>
                <a:ea typeface="Gloria Hallelujah"/>
                <a:cs typeface="Gloria Hallelujah"/>
                <a:sym typeface="Gloria Hallelujah"/>
              </a:defRPr>
            </a:lvl2pPr>
            <a:lvl3pPr marL="1371600" marR="0" lvl="2" indent="-357187" algn="l" rtl="0">
              <a:lnSpc>
                <a:spcPct val="150000"/>
              </a:lnSpc>
              <a:spcBef>
                <a:spcPts val="450"/>
              </a:spcBef>
              <a:spcAft>
                <a:spcPts val="0"/>
              </a:spcAft>
              <a:buSzPts val="2025"/>
              <a:buFont typeface="Gloria Hallelujah"/>
              <a:buChar char="●"/>
              <a:defRPr sz="2025">
                <a:latin typeface="Gloria Hallelujah"/>
                <a:ea typeface="Gloria Hallelujah"/>
                <a:cs typeface="Gloria Hallelujah"/>
                <a:sym typeface="Gloria Hallelujah"/>
              </a:defRPr>
            </a:lvl3pPr>
            <a:lvl4pPr marL="1828800" marR="0" lvl="3"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4pPr>
            <a:lvl5pPr marL="2286000" marR="0" lvl="4"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5pPr>
            <a:lvl6pPr marL="2743200" marR="0" lvl="5"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6pPr>
            <a:lvl7pPr marL="3200400" marR="0" lvl="6"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7pPr>
            <a:lvl8pPr marL="3657600" marR="0" lvl="7"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8pPr>
            <a:lvl9pPr marL="4114800" marR="0" lvl="8" indent="-357187" algn="l" rtl="0">
              <a:lnSpc>
                <a:spcPct val="150000"/>
              </a:lnSpc>
              <a:spcBef>
                <a:spcPts val="375"/>
              </a:spcBef>
              <a:spcAft>
                <a:spcPts val="0"/>
              </a:spcAft>
              <a:buSzPts val="2025"/>
              <a:buFont typeface="Gloria Hallelujah"/>
              <a:buChar char="–"/>
              <a:defRPr sz="2025">
                <a:latin typeface="Gloria Hallelujah"/>
                <a:ea typeface="Gloria Hallelujah"/>
                <a:cs typeface="Gloria Hallelujah"/>
                <a:sym typeface="Gloria Hallelujah"/>
              </a:defRPr>
            </a:lvl9pPr>
          </a:lstStyle>
          <a:p>
            <a:endParaRPr/>
          </a:p>
        </p:txBody>
      </p:sp>
      <p:sp>
        <p:nvSpPr>
          <p:cNvPr id="282" name="Google Shape;282;p38"/>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83" name="Google Shape;283;p38"/>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284" name="Google Shape;284;p38"/>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360"/>
              </a:spcBef>
              <a:spcAft>
                <a:spcPts val="0"/>
              </a:spcAft>
              <a:buSzPts val="1800"/>
              <a:buChar char="•"/>
              <a:defRPr/>
            </a:lvl1pPr>
            <a:lvl2pPr marL="914400" lvl="1" indent="-342900" algn="l" rtl="0">
              <a:lnSpc>
                <a:spcPct val="100000"/>
              </a:lnSpc>
              <a:spcBef>
                <a:spcPts val="360"/>
              </a:spcBef>
              <a:spcAft>
                <a:spcPts val="0"/>
              </a:spcAft>
              <a:buSzPts val="1800"/>
              <a:buChar char="–"/>
              <a:defRPr/>
            </a:lvl2pPr>
            <a:lvl3pPr marL="1371600" lvl="2" indent="-342900" algn="l" rtl="0">
              <a:lnSpc>
                <a:spcPct val="100000"/>
              </a:lnSpc>
              <a:spcBef>
                <a:spcPts val="360"/>
              </a:spcBef>
              <a:spcAft>
                <a:spcPts val="0"/>
              </a:spcAft>
              <a:buSzPts val="1800"/>
              <a:buChar char="•"/>
              <a:defRPr/>
            </a:lvl3pPr>
            <a:lvl4pPr marL="1828800" lvl="3" indent="-342900" algn="l" rtl="0">
              <a:lnSpc>
                <a:spcPct val="100000"/>
              </a:lnSpc>
              <a:spcBef>
                <a:spcPts val="360"/>
              </a:spcBef>
              <a:spcAft>
                <a:spcPts val="0"/>
              </a:spcAft>
              <a:buSzPts val="1800"/>
              <a:buChar char="–"/>
              <a:defRPr/>
            </a:lvl4pPr>
            <a:lvl5pPr marL="2286000" lvl="4" indent="-342900" algn="l" rtl="0">
              <a:lnSpc>
                <a:spcPct val="100000"/>
              </a:lnSpc>
              <a:spcBef>
                <a:spcPts val="360"/>
              </a:spcBef>
              <a:spcAft>
                <a:spcPts val="0"/>
              </a:spcAft>
              <a:buSzPts val="1800"/>
              <a:buChar char="»"/>
              <a:defRPr/>
            </a:lvl5pPr>
            <a:lvl6pPr marL="2743200" lvl="5" indent="-342900" algn="l" rtl="0">
              <a:lnSpc>
                <a:spcPct val="100000"/>
              </a:lnSpc>
              <a:spcBef>
                <a:spcPts val="360"/>
              </a:spcBef>
              <a:spcAft>
                <a:spcPts val="0"/>
              </a:spcAft>
              <a:buSzPts val="1800"/>
              <a:buChar char="»"/>
              <a:defRPr/>
            </a:lvl6pPr>
            <a:lvl7pPr marL="3200400" lvl="6" indent="-342900" algn="l" rtl="0">
              <a:lnSpc>
                <a:spcPct val="100000"/>
              </a:lnSpc>
              <a:spcBef>
                <a:spcPts val="360"/>
              </a:spcBef>
              <a:spcAft>
                <a:spcPts val="0"/>
              </a:spcAft>
              <a:buSzPts val="1800"/>
              <a:buChar char="»"/>
              <a:defRPr/>
            </a:lvl7pPr>
            <a:lvl8pPr marL="3657600" lvl="7" indent="-342900" algn="l" rtl="0">
              <a:lnSpc>
                <a:spcPct val="100000"/>
              </a:lnSpc>
              <a:spcBef>
                <a:spcPts val="360"/>
              </a:spcBef>
              <a:spcAft>
                <a:spcPts val="0"/>
              </a:spcAft>
              <a:buSzPts val="1800"/>
              <a:buChar char="»"/>
              <a:defRPr/>
            </a:lvl8pPr>
            <a:lvl9pPr marL="4114800" lvl="8" indent="-342900" algn="l" rtl="0">
              <a:lnSpc>
                <a:spcPct val="100000"/>
              </a:lnSpc>
              <a:spcBef>
                <a:spcPts val="360"/>
              </a:spcBef>
              <a:spcAft>
                <a:spcPts val="0"/>
              </a:spcAft>
              <a:buSzPts val="1800"/>
              <a:buChar char="»"/>
              <a:defRPr/>
            </a:lvl9pPr>
          </a:lstStyle>
          <a:p>
            <a:endParaRPr/>
          </a:p>
        </p:txBody>
      </p:sp>
      <p:sp>
        <p:nvSpPr>
          <p:cNvPr id="32" name="Google Shape;32;p4"/>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3" name="Google Shape;33;p4"/>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34" name="Google Shape;34;p4"/>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Text, and Content">
  <p:cSld name="1_Title, Text, and Content">
    <p:spTree>
      <p:nvGrpSpPr>
        <p:cNvPr id="1" name="Shape 43"/>
        <p:cNvGrpSpPr/>
        <p:nvPr/>
      </p:nvGrpSpPr>
      <p:grpSpPr>
        <a:xfrm>
          <a:off x="0" y="0"/>
          <a:ext cx="0" cy="0"/>
          <a:chOff x="0" y="0"/>
          <a:chExt cx="0" cy="0"/>
        </a:xfrm>
      </p:grpSpPr>
      <p:sp>
        <p:nvSpPr>
          <p:cNvPr id="44" name="Google Shape;44;p6"/>
          <p:cNvSpPr txBox="1">
            <a:spLocks noGrp="1"/>
          </p:cNvSpPr>
          <p:nvPr>
            <p:ph type="body" idx="1"/>
          </p:nvPr>
        </p:nvSpPr>
        <p:spPr>
          <a:xfrm>
            <a:off x="609600" y="1981200"/>
            <a:ext cx="5384700" cy="38862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SzPts val="1800"/>
              <a:buChar char="•"/>
              <a:defRPr/>
            </a:lvl1pPr>
            <a:lvl2pPr marL="914400" lvl="1" indent="-342900" algn="l" rtl="0">
              <a:spcBef>
                <a:spcPts val="360"/>
              </a:spcBef>
              <a:spcAft>
                <a:spcPts val="0"/>
              </a:spcAft>
              <a:buSzPts val="1800"/>
              <a:buChar char="–"/>
              <a:defRPr/>
            </a:lvl2pPr>
            <a:lvl3pPr marL="1371600" lvl="2" indent="-342900" algn="l" rtl="0">
              <a:spcBef>
                <a:spcPts val="360"/>
              </a:spcBef>
              <a:spcAft>
                <a:spcPts val="0"/>
              </a:spcAft>
              <a:buSzPts val="1800"/>
              <a:buChar char="•"/>
              <a:defRPr/>
            </a:lvl3pPr>
            <a:lvl4pPr marL="1828800" lvl="3" indent="-342900" algn="l" rtl="0">
              <a:spcBef>
                <a:spcPts val="360"/>
              </a:spcBef>
              <a:spcAft>
                <a:spcPts val="0"/>
              </a:spcAft>
              <a:buSzPts val="1800"/>
              <a:buChar char="–"/>
              <a:defRPr/>
            </a:lvl4pPr>
            <a:lvl5pPr marL="2286000" lvl="4" indent="-342900" algn="l" rtl="0">
              <a:spcBef>
                <a:spcPts val="360"/>
              </a:spcBef>
              <a:spcAft>
                <a:spcPts val="0"/>
              </a:spcAft>
              <a:buSzPts val="1800"/>
              <a:buChar char="»"/>
              <a:defRPr/>
            </a:lvl5pPr>
            <a:lvl6pPr marL="2743200" lvl="5" indent="-342900" algn="l" rtl="0">
              <a:spcBef>
                <a:spcPts val="360"/>
              </a:spcBef>
              <a:spcAft>
                <a:spcPts val="0"/>
              </a:spcAft>
              <a:buSzPts val="1800"/>
              <a:buChar char="»"/>
              <a:defRPr/>
            </a:lvl6pPr>
            <a:lvl7pPr marL="3200400" lvl="6" indent="-342900" algn="l" rtl="0">
              <a:spcBef>
                <a:spcPts val="360"/>
              </a:spcBef>
              <a:spcAft>
                <a:spcPts val="0"/>
              </a:spcAft>
              <a:buSzPts val="1800"/>
              <a:buChar char="»"/>
              <a:defRPr/>
            </a:lvl7pPr>
            <a:lvl8pPr marL="3657600" lvl="7" indent="-342900" algn="l" rtl="0">
              <a:spcBef>
                <a:spcPts val="360"/>
              </a:spcBef>
              <a:spcAft>
                <a:spcPts val="0"/>
              </a:spcAft>
              <a:buSzPts val="1800"/>
              <a:buChar char="»"/>
              <a:defRPr/>
            </a:lvl8pPr>
            <a:lvl9pPr marL="4114800" lvl="8" indent="-342900" algn="l" rtl="0">
              <a:spcBef>
                <a:spcPts val="360"/>
              </a:spcBef>
              <a:spcAft>
                <a:spcPts val="0"/>
              </a:spcAft>
              <a:buSzPts val="1800"/>
              <a:buChar char="»"/>
              <a:defRPr/>
            </a:lvl9pPr>
          </a:lstStyle>
          <a:p>
            <a:endParaRPr/>
          </a:p>
        </p:txBody>
      </p:sp>
      <p:sp>
        <p:nvSpPr>
          <p:cNvPr id="45" name="Google Shape;45;p6"/>
          <p:cNvSpPr txBox="1">
            <a:spLocks noGrp="1"/>
          </p:cNvSpPr>
          <p:nvPr>
            <p:ph type="body" idx="2"/>
          </p:nvPr>
        </p:nvSpPr>
        <p:spPr>
          <a:xfrm>
            <a:off x="6197600" y="1981200"/>
            <a:ext cx="5384700" cy="38862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SzPts val="1800"/>
              <a:buChar char="•"/>
              <a:defRPr/>
            </a:lvl1pPr>
            <a:lvl2pPr marL="914400" lvl="1" indent="-342900" algn="l" rtl="0">
              <a:spcBef>
                <a:spcPts val="360"/>
              </a:spcBef>
              <a:spcAft>
                <a:spcPts val="0"/>
              </a:spcAft>
              <a:buSzPts val="1800"/>
              <a:buChar char="–"/>
              <a:defRPr/>
            </a:lvl2pPr>
            <a:lvl3pPr marL="1371600" lvl="2" indent="-342900" algn="l" rtl="0">
              <a:spcBef>
                <a:spcPts val="360"/>
              </a:spcBef>
              <a:spcAft>
                <a:spcPts val="0"/>
              </a:spcAft>
              <a:buSzPts val="1800"/>
              <a:buChar char="•"/>
              <a:defRPr/>
            </a:lvl3pPr>
            <a:lvl4pPr marL="1828800" lvl="3" indent="-342900" algn="l" rtl="0">
              <a:spcBef>
                <a:spcPts val="360"/>
              </a:spcBef>
              <a:spcAft>
                <a:spcPts val="0"/>
              </a:spcAft>
              <a:buSzPts val="1800"/>
              <a:buChar char="–"/>
              <a:defRPr/>
            </a:lvl4pPr>
            <a:lvl5pPr marL="2286000" lvl="4" indent="-342900" algn="l" rtl="0">
              <a:spcBef>
                <a:spcPts val="360"/>
              </a:spcBef>
              <a:spcAft>
                <a:spcPts val="0"/>
              </a:spcAft>
              <a:buSzPts val="1800"/>
              <a:buChar char="»"/>
              <a:defRPr/>
            </a:lvl5pPr>
            <a:lvl6pPr marL="2743200" lvl="5" indent="-342900" algn="l" rtl="0">
              <a:spcBef>
                <a:spcPts val="360"/>
              </a:spcBef>
              <a:spcAft>
                <a:spcPts val="0"/>
              </a:spcAft>
              <a:buSzPts val="1800"/>
              <a:buChar char="»"/>
              <a:defRPr/>
            </a:lvl6pPr>
            <a:lvl7pPr marL="3200400" lvl="6" indent="-342900" algn="l" rtl="0">
              <a:spcBef>
                <a:spcPts val="360"/>
              </a:spcBef>
              <a:spcAft>
                <a:spcPts val="0"/>
              </a:spcAft>
              <a:buSzPts val="1800"/>
              <a:buChar char="»"/>
              <a:defRPr/>
            </a:lvl7pPr>
            <a:lvl8pPr marL="3657600" lvl="7" indent="-342900" algn="l" rtl="0">
              <a:spcBef>
                <a:spcPts val="360"/>
              </a:spcBef>
              <a:spcAft>
                <a:spcPts val="0"/>
              </a:spcAft>
              <a:buSzPts val="1800"/>
              <a:buChar char="»"/>
              <a:defRPr/>
            </a:lvl8pPr>
            <a:lvl9pPr marL="4114800" lvl="8" indent="-342900" algn="l" rtl="0">
              <a:spcBef>
                <a:spcPts val="360"/>
              </a:spcBef>
              <a:spcAft>
                <a:spcPts val="0"/>
              </a:spcAft>
              <a:buSzPts val="1800"/>
              <a:buChar char="»"/>
              <a:defRPr/>
            </a:lvl9pPr>
          </a:lstStyle>
          <a:p>
            <a:endParaRPr/>
          </a:p>
        </p:txBody>
      </p:sp>
      <p:sp>
        <p:nvSpPr>
          <p:cNvPr id="46" name="Google Shape;46;p6"/>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48" name="Google Shape;48;p6"/>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7"/>
        <p:cNvGrpSpPr/>
        <p:nvPr/>
      </p:nvGrpSpPr>
      <p:grpSpPr>
        <a:xfrm>
          <a:off x="0" y="0"/>
          <a:ext cx="0" cy="0"/>
          <a:chOff x="0" y="0"/>
          <a:chExt cx="0" cy="0"/>
        </a:xfrm>
      </p:grpSpPr>
      <p:sp>
        <p:nvSpPr>
          <p:cNvPr id="58" name="Google Shape;58;p8"/>
          <p:cNvSpPr txBox="1">
            <a:spLocks noGrp="1"/>
          </p:cNvSpPr>
          <p:nvPr>
            <p:ph type="ctrTitle"/>
          </p:nvPr>
        </p:nvSpPr>
        <p:spPr>
          <a:xfrm>
            <a:off x="914400" y="2130425"/>
            <a:ext cx="10363200" cy="1470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8"/>
          <p:cNvSpPr txBox="1">
            <a:spLocks noGrp="1"/>
          </p:cNvSpPr>
          <p:nvPr>
            <p:ph type="subTitle" idx="1"/>
          </p:nvPr>
        </p:nvSpPr>
        <p:spPr>
          <a:xfrm>
            <a:off x="1828800" y="3886200"/>
            <a:ext cx="8534400" cy="1752600"/>
          </a:xfrm>
          <a:prstGeom prst="rect">
            <a:avLst/>
          </a:prstGeom>
          <a:noFill/>
          <a:ln>
            <a:noFill/>
          </a:ln>
        </p:spPr>
        <p:txBody>
          <a:bodyPr spcFirstLastPara="1" wrap="square" lIns="91425" tIns="45700" rIns="91425" bIns="45700" anchor="t" anchorCtr="0">
            <a:noAutofit/>
          </a:bodyPr>
          <a:lstStyle>
            <a:lvl1pPr lvl="0" algn="ctr" rtl="0">
              <a:lnSpc>
                <a:spcPct val="100000"/>
              </a:lnSpc>
              <a:spcBef>
                <a:spcPts val="560"/>
              </a:spcBef>
              <a:spcAft>
                <a:spcPts val="0"/>
              </a:spcAft>
              <a:buSzPts val="2800"/>
              <a:buFont typeface="Times New Roman"/>
              <a:buNone/>
              <a:defRPr/>
            </a:lvl1pPr>
            <a:lvl2pPr lvl="1" algn="ctr" rtl="0">
              <a:lnSpc>
                <a:spcPct val="100000"/>
              </a:lnSpc>
              <a:spcBef>
                <a:spcPts val="480"/>
              </a:spcBef>
              <a:spcAft>
                <a:spcPts val="0"/>
              </a:spcAft>
              <a:buSzPts val="2400"/>
              <a:buFont typeface="Times New Roman"/>
              <a:buNone/>
              <a:defRPr/>
            </a:lvl2pPr>
            <a:lvl3pPr lvl="2" algn="ctr" rtl="0">
              <a:lnSpc>
                <a:spcPct val="100000"/>
              </a:lnSpc>
              <a:spcBef>
                <a:spcPts val="480"/>
              </a:spcBef>
              <a:spcAft>
                <a:spcPts val="0"/>
              </a:spcAft>
              <a:buSzPts val="2400"/>
              <a:buFont typeface="Times New Roman"/>
              <a:buNone/>
              <a:defRPr/>
            </a:lvl3pPr>
            <a:lvl4pPr lvl="3" algn="ctr" rtl="0">
              <a:lnSpc>
                <a:spcPct val="100000"/>
              </a:lnSpc>
              <a:spcBef>
                <a:spcPts val="400"/>
              </a:spcBef>
              <a:spcAft>
                <a:spcPts val="0"/>
              </a:spcAft>
              <a:buSzPts val="2000"/>
              <a:buFont typeface="Times New Roman"/>
              <a:buNone/>
              <a:defRPr/>
            </a:lvl4pPr>
            <a:lvl5pPr lvl="4" algn="ctr" rtl="0">
              <a:lnSpc>
                <a:spcPct val="100000"/>
              </a:lnSpc>
              <a:spcBef>
                <a:spcPts val="400"/>
              </a:spcBef>
              <a:spcAft>
                <a:spcPts val="0"/>
              </a:spcAft>
              <a:buSzPts val="2000"/>
              <a:buFont typeface="Times New Roman"/>
              <a:buNone/>
              <a:defRPr/>
            </a:lvl5pPr>
            <a:lvl6pPr lvl="5" algn="ctr" rtl="0">
              <a:lnSpc>
                <a:spcPct val="100000"/>
              </a:lnSpc>
              <a:spcBef>
                <a:spcPts val="400"/>
              </a:spcBef>
              <a:spcAft>
                <a:spcPts val="0"/>
              </a:spcAft>
              <a:buSzPts val="2000"/>
              <a:buFont typeface="Times New Roman"/>
              <a:buNone/>
              <a:defRPr/>
            </a:lvl6pPr>
            <a:lvl7pPr lvl="6" algn="ctr" rtl="0">
              <a:lnSpc>
                <a:spcPct val="100000"/>
              </a:lnSpc>
              <a:spcBef>
                <a:spcPts val="400"/>
              </a:spcBef>
              <a:spcAft>
                <a:spcPts val="0"/>
              </a:spcAft>
              <a:buSzPts val="2000"/>
              <a:buFont typeface="Times New Roman"/>
              <a:buNone/>
              <a:defRPr/>
            </a:lvl7pPr>
            <a:lvl8pPr lvl="7" algn="ctr" rtl="0">
              <a:lnSpc>
                <a:spcPct val="100000"/>
              </a:lnSpc>
              <a:spcBef>
                <a:spcPts val="400"/>
              </a:spcBef>
              <a:spcAft>
                <a:spcPts val="0"/>
              </a:spcAft>
              <a:buSzPts val="2000"/>
              <a:buFont typeface="Times New Roman"/>
              <a:buNone/>
              <a:defRPr/>
            </a:lvl8pPr>
            <a:lvl9pPr lvl="8" algn="ctr" rtl="0">
              <a:lnSpc>
                <a:spcPct val="100000"/>
              </a:lnSpc>
              <a:spcBef>
                <a:spcPts val="400"/>
              </a:spcBef>
              <a:spcAft>
                <a:spcPts val="0"/>
              </a:spcAft>
              <a:buSzPts val="2000"/>
              <a:buFont typeface="Times New Roman"/>
              <a:buNone/>
              <a:defRPr/>
            </a:lvl9pPr>
          </a:lstStyle>
          <a:p>
            <a:endParaRPr/>
          </a:p>
        </p:txBody>
      </p:sp>
      <p:sp>
        <p:nvSpPr>
          <p:cNvPr id="60" name="Google Shape;60;p8"/>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1" name="Google Shape;61;p8"/>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62" name="Google Shape;62;p8"/>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p10"/>
          <p:cNvSpPr txBox="1">
            <a:spLocks noGrp="1"/>
          </p:cNvSpPr>
          <p:nvPr>
            <p:ph type="title"/>
          </p:nvPr>
        </p:nvSpPr>
        <p:spPr>
          <a:xfrm>
            <a:off x="963084" y="4406900"/>
            <a:ext cx="10363200" cy="13620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4000" b="1" cap="none"/>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0"/>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00"/>
              </a:spcBef>
              <a:spcAft>
                <a:spcPts val="0"/>
              </a:spcAft>
              <a:buSzPts val="2000"/>
              <a:buFont typeface="Times New Roman"/>
              <a:buNone/>
              <a:defRPr sz="2000"/>
            </a:lvl1pPr>
            <a:lvl2pPr marL="914400" lvl="1" indent="-228600" algn="l" rtl="0">
              <a:lnSpc>
                <a:spcPct val="100000"/>
              </a:lnSpc>
              <a:spcBef>
                <a:spcPts val="360"/>
              </a:spcBef>
              <a:spcAft>
                <a:spcPts val="0"/>
              </a:spcAft>
              <a:buSzPts val="1800"/>
              <a:buFont typeface="Times New Roman"/>
              <a:buNone/>
              <a:defRPr sz="1800"/>
            </a:lvl2pPr>
            <a:lvl3pPr marL="1371600" lvl="2" indent="-228600" algn="l" rtl="0">
              <a:lnSpc>
                <a:spcPct val="100000"/>
              </a:lnSpc>
              <a:spcBef>
                <a:spcPts val="320"/>
              </a:spcBef>
              <a:spcAft>
                <a:spcPts val="0"/>
              </a:spcAft>
              <a:buSzPts val="1600"/>
              <a:buFont typeface="Times New Roman"/>
              <a:buNone/>
              <a:defRPr sz="1600"/>
            </a:lvl3pPr>
            <a:lvl4pPr marL="1828800" lvl="3" indent="-228600" algn="l" rtl="0">
              <a:lnSpc>
                <a:spcPct val="100000"/>
              </a:lnSpc>
              <a:spcBef>
                <a:spcPts val="280"/>
              </a:spcBef>
              <a:spcAft>
                <a:spcPts val="0"/>
              </a:spcAft>
              <a:buSzPts val="1400"/>
              <a:buFont typeface="Times New Roman"/>
              <a:buNone/>
              <a:defRPr sz="1400"/>
            </a:lvl4pPr>
            <a:lvl5pPr marL="2286000" lvl="4" indent="-228600" algn="l" rtl="0">
              <a:lnSpc>
                <a:spcPct val="100000"/>
              </a:lnSpc>
              <a:spcBef>
                <a:spcPts val="280"/>
              </a:spcBef>
              <a:spcAft>
                <a:spcPts val="0"/>
              </a:spcAft>
              <a:buSzPts val="1400"/>
              <a:buFont typeface="Times New Roman"/>
              <a:buNone/>
              <a:defRPr sz="1400"/>
            </a:lvl5pPr>
            <a:lvl6pPr marL="2743200" lvl="5" indent="-228600" algn="l" rtl="0">
              <a:lnSpc>
                <a:spcPct val="100000"/>
              </a:lnSpc>
              <a:spcBef>
                <a:spcPts val="280"/>
              </a:spcBef>
              <a:spcAft>
                <a:spcPts val="0"/>
              </a:spcAft>
              <a:buSzPts val="1400"/>
              <a:buFont typeface="Times New Roman"/>
              <a:buNone/>
              <a:defRPr sz="1400"/>
            </a:lvl6pPr>
            <a:lvl7pPr marL="3200400" lvl="6" indent="-228600" algn="l" rtl="0">
              <a:lnSpc>
                <a:spcPct val="100000"/>
              </a:lnSpc>
              <a:spcBef>
                <a:spcPts val="280"/>
              </a:spcBef>
              <a:spcAft>
                <a:spcPts val="0"/>
              </a:spcAft>
              <a:buSzPts val="1400"/>
              <a:buFont typeface="Times New Roman"/>
              <a:buNone/>
              <a:defRPr sz="1400"/>
            </a:lvl7pPr>
            <a:lvl8pPr marL="3657600" lvl="7" indent="-228600" algn="l" rtl="0">
              <a:lnSpc>
                <a:spcPct val="100000"/>
              </a:lnSpc>
              <a:spcBef>
                <a:spcPts val="280"/>
              </a:spcBef>
              <a:spcAft>
                <a:spcPts val="0"/>
              </a:spcAft>
              <a:buSzPts val="1400"/>
              <a:buFont typeface="Times New Roman"/>
              <a:buNone/>
              <a:defRPr sz="1400"/>
            </a:lvl8pPr>
            <a:lvl9pPr marL="4114800" lvl="8" indent="-228600" algn="l" rtl="0">
              <a:lnSpc>
                <a:spcPct val="100000"/>
              </a:lnSpc>
              <a:spcBef>
                <a:spcPts val="280"/>
              </a:spcBef>
              <a:spcAft>
                <a:spcPts val="0"/>
              </a:spcAft>
              <a:buSzPts val="1400"/>
              <a:buFont typeface="Times New Roman"/>
              <a:buNone/>
              <a:defRPr sz="1400"/>
            </a:lvl9pPr>
          </a:lstStyle>
          <a:p>
            <a:endParaRPr/>
          </a:p>
        </p:txBody>
      </p:sp>
      <p:sp>
        <p:nvSpPr>
          <p:cNvPr id="74" name="Google Shape;74;p10"/>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5" name="Google Shape;75;p10"/>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76" name="Google Shape;76;p10"/>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5"/>
        <p:cNvGrpSpPr/>
        <p:nvPr/>
      </p:nvGrpSpPr>
      <p:grpSpPr>
        <a:xfrm>
          <a:off x="0" y="0"/>
          <a:ext cx="0" cy="0"/>
          <a:chOff x="0" y="0"/>
          <a:chExt cx="0" cy="0"/>
        </a:xfrm>
      </p:grpSpPr>
      <p:sp>
        <p:nvSpPr>
          <p:cNvPr id="86" name="Google Shape;86;p12"/>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2"/>
          <p:cNvSpPr txBox="1">
            <a:spLocks noGrp="1"/>
          </p:cNvSpPr>
          <p:nvPr>
            <p:ph type="body" idx="1"/>
          </p:nvPr>
        </p:nvSpPr>
        <p:spPr>
          <a:xfrm>
            <a:off x="914400" y="1371600"/>
            <a:ext cx="5079900" cy="4687800"/>
          </a:xfrm>
          <a:prstGeom prst="rect">
            <a:avLst/>
          </a:prstGeom>
          <a:noFill/>
          <a:ln>
            <a:noFill/>
          </a:ln>
        </p:spPr>
        <p:txBody>
          <a:bodyPr spcFirstLastPara="1" wrap="square" lIns="91425" tIns="45700" rIns="91425" bIns="45700" anchor="t" anchorCtr="0">
            <a:noAutofit/>
          </a:bodyPr>
          <a:lstStyle>
            <a:lvl1pPr marL="457200" lvl="0" indent="-406400" algn="l" rtl="0">
              <a:lnSpc>
                <a:spcPct val="100000"/>
              </a:lnSpc>
              <a:spcBef>
                <a:spcPts val="560"/>
              </a:spcBef>
              <a:spcAft>
                <a:spcPts val="0"/>
              </a:spcAft>
              <a:buSzPts val="2800"/>
              <a:buFont typeface="Times New Roman"/>
              <a:buChar char="•"/>
              <a:defRPr sz="2800"/>
            </a:lvl1pPr>
            <a:lvl2pPr marL="914400" lvl="1" indent="-381000" algn="l" rtl="0">
              <a:lnSpc>
                <a:spcPct val="100000"/>
              </a:lnSpc>
              <a:spcBef>
                <a:spcPts val="480"/>
              </a:spcBef>
              <a:spcAft>
                <a:spcPts val="0"/>
              </a:spcAft>
              <a:buSzPts val="2400"/>
              <a:buFont typeface="Times New Roman"/>
              <a:buChar char="–"/>
              <a:defRPr sz="2400"/>
            </a:lvl2pPr>
            <a:lvl3pPr marL="1371600" lvl="2" indent="-355600" algn="l" rtl="0">
              <a:lnSpc>
                <a:spcPct val="100000"/>
              </a:lnSpc>
              <a:spcBef>
                <a:spcPts val="400"/>
              </a:spcBef>
              <a:spcAft>
                <a:spcPts val="0"/>
              </a:spcAft>
              <a:buSzPts val="2000"/>
              <a:buFont typeface="Times New Roman"/>
              <a:buChar char="•"/>
              <a:defRPr sz="2000"/>
            </a:lvl3pPr>
            <a:lvl4pPr marL="1828800" lvl="3" indent="-342900" algn="l" rtl="0">
              <a:lnSpc>
                <a:spcPct val="100000"/>
              </a:lnSpc>
              <a:spcBef>
                <a:spcPts val="360"/>
              </a:spcBef>
              <a:spcAft>
                <a:spcPts val="0"/>
              </a:spcAft>
              <a:buSzPts val="1800"/>
              <a:buFont typeface="Times New Roman"/>
              <a:buChar char="–"/>
              <a:defRPr sz="1800"/>
            </a:lvl4pPr>
            <a:lvl5pPr marL="2286000" lvl="4" indent="-342900" algn="l" rtl="0">
              <a:lnSpc>
                <a:spcPct val="100000"/>
              </a:lnSpc>
              <a:spcBef>
                <a:spcPts val="360"/>
              </a:spcBef>
              <a:spcAft>
                <a:spcPts val="0"/>
              </a:spcAft>
              <a:buSzPts val="1800"/>
              <a:buFont typeface="Times New Roman"/>
              <a:buChar char="»"/>
              <a:defRPr sz="1800"/>
            </a:lvl5pPr>
            <a:lvl6pPr marL="2743200" lvl="5" indent="-342900" algn="l" rtl="0">
              <a:lnSpc>
                <a:spcPct val="100000"/>
              </a:lnSpc>
              <a:spcBef>
                <a:spcPts val="360"/>
              </a:spcBef>
              <a:spcAft>
                <a:spcPts val="0"/>
              </a:spcAft>
              <a:buSzPts val="1800"/>
              <a:buFont typeface="Times New Roman"/>
              <a:buChar char="»"/>
              <a:defRPr sz="1800"/>
            </a:lvl6pPr>
            <a:lvl7pPr marL="3200400" lvl="6" indent="-342900" algn="l" rtl="0">
              <a:lnSpc>
                <a:spcPct val="100000"/>
              </a:lnSpc>
              <a:spcBef>
                <a:spcPts val="360"/>
              </a:spcBef>
              <a:spcAft>
                <a:spcPts val="0"/>
              </a:spcAft>
              <a:buSzPts val="1800"/>
              <a:buFont typeface="Times New Roman"/>
              <a:buChar char="»"/>
              <a:defRPr sz="1800"/>
            </a:lvl7pPr>
            <a:lvl8pPr marL="3657600" lvl="7" indent="-342900" algn="l" rtl="0">
              <a:lnSpc>
                <a:spcPct val="100000"/>
              </a:lnSpc>
              <a:spcBef>
                <a:spcPts val="360"/>
              </a:spcBef>
              <a:spcAft>
                <a:spcPts val="0"/>
              </a:spcAft>
              <a:buSzPts val="1800"/>
              <a:buFont typeface="Times New Roman"/>
              <a:buChar char="»"/>
              <a:defRPr sz="1800"/>
            </a:lvl8pPr>
            <a:lvl9pPr marL="4114800" lvl="8" indent="-342900" algn="l" rtl="0">
              <a:lnSpc>
                <a:spcPct val="100000"/>
              </a:lnSpc>
              <a:spcBef>
                <a:spcPts val="360"/>
              </a:spcBef>
              <a:spcAft>
                <a:spcPts val="0"/>
              </a:spcAft>
              <a:buSzPts val="1800"/>
              <a:buFont typeface="Times New Roman"/>
              <a:buChar char="»"/>
              <a:defRPr sz="1800"/>
            </a:lvl9pPr>
          </a:lstStyle>
          <a:p>
            <a:endParaRPr/>
          </a:p>
        </p:txBody>
      </p:sp>
      <p:sp>
        <p:nvSpPr>
          <p:cNvPr id="88" name="Google Shape;88;p12"/>
          <p:cNvSpPr txBox="1">
            <a:spLocks noGrp="1"/>
          </p:cNvSpPr>
          <p:nvPr>
            <p:ph type="body" idx="2"/>
          </p:nvPr>
        </p:nvSpPr>
        <p:spPr>
          <a:xfrm>
            <a:off x="6197600" y="1371600"/>
            <a:ext cx="5079900" cy="4687800"/>
          </a:xfrm>
          <a:prstGeom prst="rect">
            <a:avLst/>
          </a:prstGeom>
          <a:noFill/>
          <a:ln>
            <a:noFill/>
          </a:ln>
        </p:spPr>
        <p:txBody>
          <a:bodyPr spcFirstLastPara="1" wrap="square" lIns="91425" tIns="45700" rIns="91425" bIns="45700" anchor="t" anchorCtr="0">
            <a:noAutofit/>
          </a:bodyPr>
          <a:lstStyle>
            <a:lvl1pPr marL="457200" lvl="0" indent="-406400" algn="l" rtl="0">
              <a:lnSpc>
                <a:spcPct val="100000"/>
              </a:lnSpc>
              <a:spcBef>
                <a:spcPts val="560"/>
              </a:spcBef>
              <a:spcAft>
                <a:spcPts val="0"/>
              </a:spcAft>
              <a:buSzPts val="2800"/>
              <a:buFont typeface="Times New Roman"/>
              <a:buChar char="•"/>
              <a:defRPr sz="2800"/>
            </a:lvl1pPr>
            <a:lvl2pPr marL="914400" lvl="1" indent="-381000" algn="l" rtl="0">
              <a:lnSpc>
                <a:spcPct val="100000"/>
              </a:lnSpc>
              <a:spcBef>
                <a:spcPts val="480"/>
              </a:spcBef>
              <a:spcAft>
                <a:spcPts val="0"/>
              </a:spcAft>
              <a:buSzPts val="2400"/>
              <a:buFont typeface="Times New Roman"/>
              <a:buChar char="–"/>
              <a:defRPr sz="2400"/>
            </a:lvl2pPr>
            <a:lvl3pPr marL="1371600" lvl="2" indent="-355600" algn="l" rtl="0">
              <a:lnSpc>
                <a:spcPct val="100000"/>
              </a:lnSpc>
              <a:spcBef>
                <a:spcPts val="400"/>
              </a:spcBef>
              <a:spcAft>
                <a:spcPts val="0"/>
              </a:spcAft>
              <a:buSzPts val="2000"/>
              <a:buFont typeface="Times New Roman"/>
              <a:buChar char="•"/>
              <a:defRPr sz="2000"/>
            </a:lvl3pPr>
            <a:lvl4pPr marL="1828800" lvl="3" indent="-342900" algn="l" rtl="0">
              <a:lnSpc>
                <a:spcPct val="100000"/>
              </a:lnSpc>
              <a:spcBef>
                <a:spcPts val="360"/>
              </a:spcBef>
              <a:spcAft>
                <a:spcPts val="0"/>
              </a:spcAft>
              <a:buSzPts val="1800"/>
              <a:buFont typeface="Times New Roman"/>
              <a:buChar char="–"/>
              <a:defRPr sz="1800"/>
            </a:lvl4pPr>
            <a:lvl5pPr marL="2286000" lvl="4" indent="-342900" algn="l" rtl="0">
              <a:lnSpc>
                <a:spcPct val="100000"/>
              </a:lnSpc>
              <a:spcBef>
                <a:spcPts val="360"/>
              </a:spcBef>
              <a:spcAft>
                <a:spcPts val="0"/>
              </a:spcAft>
              <a:buSzPts val="1800"/>
              <a:buFont typeface="Times New Roman"/>
              <a:buChar char="»"/>
              <a:defRPr sz="1800"/>
            </a:lvl5pPr>
            <a:lvl6pPr marL="2743200" lvl="5" indent="-342900" algn="l" rtl="0">
              <a:lnSpc>
                <a:spcPct val="100000"/>
              </a:lnSpc>
              <a:spcBef>
                <a:spcPts val="360"/>
              </a:spcBef>
              <a:spcAft>
                <a:spcPts val="0"/>
              </a:spcAft>
              <a:buSzPts val="1800"/>
              <a:buFont typeface="Times New Roman"/>
              <a:buChar char="»"/>
              <a:defRPr sz="1800"/>
            </a:lvl6pPr>
            <a:lvl7pPr marL="3200400" lvl="6" indent="-342900" algn="l" rtl="0">
              <a:lnSpc>
                <a:spcPct val="100000"/>
              </a:lnSpc>
              <a:spcBef>
                <a:spcPts val="360"/>
              </a:spcBef>
              <a:spcAft>
                <a:spcPts val="0"/>
              </a:spcAft>
              <a:buSzPts val="1800"/>
              <a:buFont typeface="Times New Roman"/>
              <a:buChar char="»"/>
              <a:defRPr sz="1800"/>
            </a:lvl7pPr>
            <a:lvl8pPr marL="3657600" lvl="7" indent="-342900" algn="l" rtl="0">
              <a:lnSpc>
                <a:spcPct val="100000"/>
              </a:lnSpc>
              <a:spcBef>
                <a:spcPts val="360"/>
              </a:spcBef>
              <a:spcAft>
                <a:spcPts val="0"/>
              </a:spcAft>
              <a:buSzPts val="1800"/>
              <a:buFont typeface="Times New Roman"/>
              <a:buChar char="»"/>
              <a:defRPr sz="1800"/>
            </a:lvl8pPr>
            <a:lvl9pPr marL="4114800" lvl="8" indent="-342900" algn="l" rtl="0">
              <a:lnSpc>
                <a:spcPct val="100000"/>
              </a:lnSpc>
              <a:spcBef>
                <a:spcPts val="360"/>
              </a:spcBef>
              <a:spcAft>
                <a:spcPts val="0"/>
              </a:spcAft>
              <a:buSzPts val="1800"/>
              <a:buFont typeface="Times New Roman"/>
              <a:buChar char="»"/>
              <a:defRPr sz="1800"/>
            </a:lvl9pPr>
          </a:lstStyle>
          <a:p>
            <a:endParaRPr/>
          </a:p>
        </p:txBody>
      </p:sp>
      <p:sp>
        <p:nvSpPr>
          <p:cNvPr id="89" name="Google Shape;89;p12"/>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0" name="Google Shape;90;p12"/>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91" name="Google Shape;91;p12"/>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0"/>
        <p:cNvGrpSpPr/>
        <p:nvPr/>
      </p:nvGrpSpPr>
      <p:grpSpPr>
        <a:xfrm>
          <a:off x="0" y="0"/>
          <a:ext cx="0" cy="0"/>
          <a:chOff x="0" y="0"/>
          <a:chExt cx="0" cy="0"/>
        </a:xfrm>
      </p:grpSpPr>
      <p:sp>
        <p:nvSpPr>
          <p:cNvPr id="101" name="Google Shape;101;p1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2400"/>
              <a:buFont typeface="Times New Roman"/>
              <a:buNone/>
              <a:defRPr sz="2400" b="1"/>
            </a:lvl1pPr>
            <a:lvl2pPr marL="914400" lvl="1" indent="-228600" algn="l" rtl="0">
              <a:lnSpc>
                <a:spcPct val="100000"/>
              </a:lnSpc>
              <a:spcBef>
                <a:spcPts val="400"/>
              </a:spcBef>
              <a:spcAft>
                <a:spcPts val="0"/>
              </a:spcAft>
              <a:buSzPts val="2000"/>
              <a:buFont typeface="Times New Roman"/>
              <a:buNone/>
              <a:defRPr sz="2000" b="1"/>
            </a:lvl2pPr>
            <a:lvl3pPr marL="1371600" lvl="2" indent="-228600" algn="l" rtl="0">
              <a:lnSpc>
                <a:spcPct val="100000"/>
              </a:lnSpc>
              <a:spcBef>
                <a:spcPts val="360"/>
              </a:spcBef>
              <a:spcAft>
                <a:spcPts val="0"/>
              </a:spcAft>
              <a:buSzPts val="1800"/>
              <a:buFont typeface="Times New Roman"/>
              <a:buNone/>
              <a:defRPr sz="1800" b="1"/>
            </a:lvl3pPr>
            <a:lvl4pPr marL="1828800" lvl="3" indent="-228600" algn="l" rtl="0">
              <a:lnSpc>
                <a:spcPct val="100000"/>
              </a:lnSpc>
              <a:spcBef>
                <a:spcPts val="320"/>
              </a:spcBef>
              <a:spcAft>
                <a:spcPts val="0"/>
              </a:spcAft>
              <a:buSzPts val="1600"/>
              <a:buFont typeface="Times New Roman"/>
              <a:buNone/>
              <a:defRPr sz="1600" b="1"/>
            </a:lvl4pPr>
            <a:lvl5pPr marL="2286000" lvl="4" indent="-228600" algn="l" rtl="0">
              <a:lnSpc>
                <a:spcPct val="100000"/>
              </a:lnSpc>
              <a:spcBef>
                <a:spcPts val="320"/>
              </a:spcBef>
              <a:spcAft>
                <a:spcPts val="0"/>
              </a:spcAft>
              <a:buSzPts val="1600"/>
              <a:buFont typeface="Times New Roman"/>
              <a:buNone/>
              <a:defRPr sz="1600" b="1"/>
            </a:lvl5pPr>
            <a:lvl6pPr marL="2743200" lvl="5" indent="-228600" algn="l" rtl="0">
              <a:lnSpc>
                <a:spcPct val="100000"/>
              </a:lnSpc>
              <a:spcBef>
                <a:spcPts val="320"/>
              </a:spcBef>
              <a:spcAft>
                <a:spcPts val="0"/>
              </a:spcAft>
              <a:buSzPts val="1600"/>
              <a:buFont typeface="Times New Roman"/>
              <a:buNone/>
              <a:defRPr sz="1600" b="1"/>
            </a:lvl6pPr>
            <a:lvl7pPr marL="3200400" lvl="6" indent="-228600" algn="l" rtl="0">
              <a:lnSpc>
                <a:spcPct val="100000"/>
              </a:lnSpc>
              <a:spcBef>
                <a:spcPts val="320"/>
              </a:spcBef>
              <a:spcAft>
                <a:spcPts val="0"/>
              </a:spcAft>
              <a:buSzPts val="1600"/>
              <a:buFont typeface="Times New Roman"/>
              <a:buNone/>
              <a:defRPr sz="1600" b="1"/>
            </a:lvl7pPr>
            <a:lvl8pPr marL="3657600" lvl="7" indent="-228600" algn="l" rtl="0">
              <a:lnSpc>
                <a:spcPct val="100000"/>
              </a:lnSpc>
              <a:spcBef>
                <a:spcPts val="320"/>
              </a:spcBef>
              <a:spcAft>
                <a:spcPts val="0"/>
              </a:spcAft>
              <a:buSzPts val="1600"/>
              <a:buFont typeface="Times New Roman"/>
              <a:buNone/>
              <a:defRPr sz="1600" b="1"/>
            </a:lvl8pPr>
            <a:lvl9pPr marL="4114800" lvl="8" indent="-228600" algn="l" rtl="0">
              <a:lnSpc>
                <a:spcPct val="100000"/>
              </a:lnSpc>
              <a:spcBef>
                <a:spcPts val="320"/>
              </a:spcBef>
              <a:spcAft>
                <a:spcPts val="0"/>
              </a:spcAft>
              <a:buSzPts val="1600"/>
              <a:buFont typeface="Times New Roman"/>
              <a:buNone/>
              <a:defRPr sz="1600" b="1"/>
            </a:lvl9pPr>
          </a:lstStyle>
          <a:p>
            <a:endParaRPr/>
          </a:p>
        </p:txBody>
      </p:sp>
      <p:sp>
        <p:nvSpPr>
          <p:cNvPr id="103" name="Google Shape;103;p14"/>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Autofit/>
          </a:bodyPr>
          <a:lstStyle>
            <a:lvl1pPr marL="457200" lvl="0" indent="-381000" algn="l" rtl="0">
              <a:lnSpc>
                <a:spcPct val="100000"/>
              </a:lnSpc>
              <a:spcBef>
                <a:spcPts val="480"/>
              </a:spcBef>
              <a:spcAft>
                <a:spcPts val="0"/>
              </a:spcAft>
              <a:buSzPts val="2400"/>
              <a:buFont typeface="Times New Roman"/>
              <a:buChar char="•"/>
              <a:defRPr sz="2400"/>
            </a:lvl1pPr>
            <a:lvl2pPr marL="914400" lvl="1" indent="-355600" algn="l" rtl="0">
              <a:lnSpc>
                <a:spcPct val="100000"/>
              </a:lnSpc>
              <a:spcBef>
                <a:spcPts val="400"/>
              </a:spcBef>
              <a:spcAft>
                <a:spcPts val="0"/>
              </a:spcAft>
              <a:buSzPts val="2000"/>
              <a:buFont typeface="Times New Roman"/>
              <a:buChar char="–"/>
              <a:defRPr sz="2000"/>
            </a:lvl2pPr>
            <a:lvl3pPr marL="1371600" lvl="2" indent="-342900" algn="l" rtl="0">
              <a:lnSpc>
                <a:spcPct val="100000"/>
              </a:lnSpc>
              <a:spcBef>
                <a:spcPts val="360"/>
              </a:spcBef>
              <a:spcAft>
                <a:spcPts val="0"/>
              </a:spcAft>
              <a:buSzPts val="1800"/>
              <a:buFont typeface="Times New Roman"/>
              <a:buChar char="•"/>
              <a:defRPr sz="1800"/>
            </a:lvl3pPr>
            <a:lvl4pPr marL="1828800" lvl="3" indent="-330200" algn="l" rtl="0">
              <a:lnSpc>
                <a:spcPct val="100000"/>
              </a:lnSpc>
              <a:spcBef>
                <a:spcPts val="320"/>
              </a:spcBef>
              <a:spcAft>
                <a:spcPts val="0"/>
              </a:spcAft>
              <a:buSzPts val="1600"/>
              <a:buFont typeface="Times New Roman"/>
              <a:buChar char="–"/>
              <a:defRPr sz="1600"/>
            </a:lvl4pPr>
            <a:lvl5pPr marL="2286000" lvl="4" indent="-330200" algn="l" rtl="0">
              <a:lnSpc>
                <a:spcPct val="100000"/>
              </a:lnSpc>
              <a:spcBef>
                <a:spcPts val="320"/>
              </a:spcBef>
              <a:spcAft>
                <a:spcPts val="0"/>
              </a:spcAft>
              <a:buSzPts val="1600"/>
              <a:buFont typeface="Times New Roman"/>
              <a:buChar char="»"/>
              <a:defRPr sz="1600"/>
            </a:lvl5pPr>
            <a:lvl6pPr marL="2743200" lvl="5" indent="-330200" algn="l" rtl="0">
              <a:lnSpc>
                <a:spcPct val="100000"/>
              </a:lnSpc>
              <a:spcBef>
                <a:spcPts val="320"/>
              </a:spcBef>
              <a:spcAft>
                <a:spcPts val="0"/>
              </a:spcAft>
              <a:buSzPts val="1600"/>
              <a:buFont typeface="Times New Roman"/>
              <a:buChar char="»"/>
              <a:defRPr sz="1600"/>
            </a:lvl6pPr>
            <a:lvl7pPr marL="3200400" lvl="6" indent="-330200" algn="l" rtl="0">
              <a:lnSpc>
                <a:spcPct val="100000"/>
              </a:lnSpc>
              <a:spcBef>
                <a:spcPts val="320"/>
              </a:spcBef>
              <a:spcAft>
                <a:spcPts val="0"/>
              </a:spcAft>
              <a:buSzPts val="1600"/>
              <a:buFont typeface="Times New Roman"/>
              <a:buChar char="»"/>
              <a:defRPr sz="1600"/>
            </a:lvl7pPr>
            <a:lvl8pPr marL="3657600" lvl="7" indent="-330200" algn="l" rtl="0">
              <a:lnSpc>
                <a:spcPct val="100000"/>
              </a:lnSpc>
              <a:spcBef>
                <a:spcPts val="320"/>
              </a:spcBef>
              <a:spcAft>
                <a:spcPts val="0"/>
              </a:spcAft>
              <a:buSzPts val="1600"/>
              <a:buFont typeface="Times New Roman"/>
              <a:buChar char="»"/>
              <a:defRPr sz="1600"/>
            </a:lvl8pPr>
            <a:lvl9pPr marL="4114800" lvl="8" indent="-330200" algn="l" rtl="0">
              <a:lnSpc>
                <a:spcPct val="100000"/>
              </a:lnSpc>
              <a:spcBef>
                <a:spcPts val="320"/>
              </a:spcBef>
              <a:spcAft>
                <a:spcPts val="0"/>
              </a:spcAft>
              <a:buSzPts val="1600"/>
              <a:buFont typeface="Times New Roman"/>
              <a:buChar char="»"/>
              <a:defRPr sz="1600"/>
            </a:lvl9pPr>
          </a:lstStyle>
          <a:p>
            <a:endParaRPr/>
          </a:p>
        </p:txBody>
      </p:sp>
      <p:sp>
        <p:nvSpPr>
          <p:cNvPr id="104" name="Google Shape;104;p14"/>
          <p:cNvSpPr txBox="1">
            <a:spLocks noGrp="1"/>
          </p:cNvSpPr>
          <p:nvPr>
            <p:ph type="body" idx="3"/>
          </p:nvPr>
        </p:nvSpPr>
        <p:spPr>
          <a:xfrm>
            <a:off x="6193367" y="1535113"/>
            <a:ext cx="53889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2400"/>
              <a:buFont typeface="Times New Roman"/>
              <a:buNone/>
              <a:defRPr sz="2400" b="1"/>
            </a:lvl1pPr>
            <a:lvl2pPr marL="914400" lvl="1" indent="-228600" algn="l" rtl="0">
              <a:lnSpc>
                <a:spcPct val="100000"/>
              </a:lnSpc>
              <a:spcBef>
                <a:spcPts val="400"/>
              </a:spcBef>
              <a:spcAft>
                <a:spcPts val="0"/>
              </a:spcAft>
              <a:buSzPts val="2000"/>
              <a:buFont typeface="Times New Roman"/>
              <a:buNone/>
              <a:defRPr sz="2000" b="1"/>
            </a:lvl2pPr>
            <a:lvl3pPr marL="1371600" lvl="2" indent="-228600" algn="l" rtl="0">
              <a:lnSpc>
                <a:spcPct val="100000"/>
              </a:lnSpc>
              <a:spcBef>
                <a:spcPts val="360"/>
              </a:spcBef>
              <a:spcAft>
                <a:spcPts val="0"/>
              </a:spcAft>
              <a:buSzPts val="1800"/>
              <a:buFont typeface="Times New Roman"/>
              <a:buNone/>
              <a:defRPr sz="1800" b="1"/>
            </a:lvl3pPr>
            <a:lvl4pPr marL="1828800" lvl="3" indent="-228600" algn="l" rtl="0">
              <a:lnSpc>
                <a:spcPct val="100000"/>
              </a:lnSpc>
              <a:spcBef>
                <a:spcPts val="320"/>
              </a:spcBef>
              <a:spcAft>
                <a:spcPts val="0"/>
              </a:spcAft>
              <a:buSzPts val="1600"/>
              <a:buFont typeface="Times New Roman"/>
              <a:buNone/>
              <a:defRPr sz="1600" b="1"/>
            </a:lvl4pPr>
            <a:lvl5pPr marL="2286000" lvl="4" indent="-228600" algn="l" rtl="0">
              <a:lnSpc>
                <a:spcPct val="100000"/>
              </a:lnSpc>
              <a:spcBef>
                <a:spcPts val="320"/>
              </a:spcBef>
              <a:spcAft>
                <a:spcPts val="0"/>
              </a:spcAft>
              <a:buSzPts val="1600"/>
              <a:buFont typeface="Times New Roman"/>
              <a:buNone/>
              <a:defRPr sz="1600" b="1"/>
            </a:lvl5pPr>
            <a:lvl6pPr marL="2743200" lvl="5" indent="-228600" algn="l" rtl="0">
              <a:lnSpc>
                <a:spcPct val="100000"/>
              </a:lnSpc>
              <a:spcBef>
                <a:spcPts val="320"/>
              </a:spcBef>
              <a:spcAft>
                <a:spcPts val="0"/>
              </a:spcAft>
              <a:buSzPts val="1600"/>
              <a:buFont typeface="Times New Roman"/>
              <a:buNone/>
              <a:defRPr sz="1600" b="1"/>
            </a:lvl6pPr>
            <a:lvl7pPr marL="3200400" lvl="6" indent="-228600" algn="l" rtl="0">
              <a:lnSpc>
                <a:spcPct val="100000"/>
              </a:lnSpc>
              <a:spcBef>
                <a:spcPts val="320"/>
              </a:spcBef>
              <a:spcAft>
                <a:spcPts val="0"/>
              </a:spcAft>
              <a:buSzPts val="1600"/>
              <a:buFont typeface="Times New Roman"/>
              <a:buNone/>
              <a:defRPr sz="1600" b="1"/>
            </a:lvl7pPr>
            <a:lvl8pPr marL="3657600" lvl="7" indent="-228600" algn="l" rtl="0">
              <a:lnSpc>
                <a:spcPct val="100000"/>
              </a:lnSpc>
              <a:spcBef>
                <a:spcPts val="320"/>
              </a:spcBef>
              <a:spcAft>
                <a:spcPts val="0"/>
              </a:spcAft>
              <a:buSzPts val="1600"/>
              <a:buFont typeface="Times New Roman"/>
              <a:buNone/>
              <a:defRPr sz="1600" b="1"/>
            </a:lvl8pPr>
            <a:lvl9pPr marL="4114800" lvl="8" indent="-228600" algn="l" rtl="0">
              <a:lnSpc>
                <a:spcPct val="100000"/>
              </a:lnSpc>
              <a:spcBef>
                <a:spcPts val="320"/>
              </a:spcBef>
              <a:spcAft>
                <a:spcPts val="0"/>
              </a:spcAft>
              <a:buSzPts val="1600"/>
              <a:buFont typeface="Times New Roman"/>
              <a:buNone/>
              <a:defRPr sz="1600" b="1"/>
            </a:lvl9pPr>
          </a:lstStyle>
          <a:p>
            <a:endParaRPr/>
          </a:p>
        </p:txBody>
      </p:sp>
      <p:sp>
        <p:nvSpPr>
          <p:cNvPr id="105" name="Google Shape;105;p14"/>
          <p:cNvSpPr txBox="1">
            <a:spLocks noGrp="1"/>
          </p:cNvSpPr>
          <p:nvPr>
            <p:ph type="body" idx="4"/>
          </p:nvPr>
        </p:nvSpPr>
        <p:spPr>
          <a:xfrm>
            <a:off x="6193367" y="2174875"/>
            <a:ext cx="5388900" cy="3951300"/>
          </a:xfrm>
          <a:prstGeom prst="rect">
            <a:avLst/>
          </a:prstGeom>
          <a:noFill/>
          <a:ln>
            <a:noFill/>
          </a:ln>
        </p:spPr>
        <p:txBody>
          <a:bodyPr spcFirstLastPara="1" wrap="square" lIns="91425" tIns="45700" rIns="91425" bIns="45700" anchor="t" anchorCtr="0">
            <a:noAutofit/>
          </a:bodyPr>
          <a:lstStyle>
            <a:lvl1pPr marL="457200" lvl="0" indent="-381000" algn="l" rtl="0">
              <a:lnSpc>
                <a:spcPct val="100000"/>
              </a:lnSpc>
              <a:spcBef>
                <a:spcPts val="480"/>
              </a:spcBef>
              <a:spcAft>
                <a:spcPts val="0"/>
              </a:spcAft>
              <a:buSzPts val="2400"/>
              <a:buFont typeface="Times New Roman"/>
              <a:buChar char="•"/>
              <a:defRPr sz="2400"/>
            </a:lvl1pPr>
            <a:lvl2pPr marL="914400" lvl="1" indent="-355600" algn="l" rtl="0">
              <a:lnSpc>
                <a:spcPct val="100000"/>
              </a:lnSpc>
              <a:spcBef>
                <a:spcPts val="400"/>
              </a:spcBef>
              <a:spcAft>
                <a:spcPts val="0"/>
              </a:spcAft>
              <a:buSzPts val="2000"/>
              <a:buFont typeface="Times New Roman"/>
              <a:buChar char="–"/>
              <a:defRPr sz="2000"/>
            </a:lvl2pPr>
            <a:lvl3pPr marL="1371600" lvl="2" indent="-342900" algn="l" rtl="0">
              <a:lnSpc>
                <a:spcPct val="100000"/>
              </a:lnSpc>
              <a:spcBef>
                <a:spcPts val="360"/>
              </a:spcBef>
              <a:spcAft>
                <a:spcPts val="0"/>
              </a:spcAft>
              <a:buSzPts val="1800"/>
              <a:buFont typeface="Times New Roman"/>
              <a:buChar char="•"/>
              <a:defRPr sz="1800"/>
            </a:lvl3pPr>
            <a:lvl4pPr marL="1828800" lvl="3" indent="-330200" algn="l" rtl="0">
              <a:lnSpc>
                <a:spcPct val="100000"/>
              </a:lnSpc>
              <a:spcBef>
                <a:spcPts val="320"/>
              </a:spcBef>
              <a:spcAft>
                <a:spcPts val="0"/>
              </a:spcAft>
              <a:buSzPts val="1600"/>
              <a:buFont typeface="Times New Roman"/>
              <a:buChar char="–"/>
              <a:defRPr sz="1600"/>
            </a:lvl4pPr>
            <a:lvl5pPr marL="2286000" lvl="4" indent="-330200" algn="l" rtl="0">
              <a:lnSpc>
                <a:spcPct val="100000"/>
              </a:lnSpc>
              <a:spcBef>
                <a:spcPts val="320"/>
              </a:spcBef>
              <a:spcAft>
                <a:spcPts val="0"/>
              </a:spcAft>
              <a:buSzPts val="1600"/>
              <a:buFont typeface="Times New Roman"/>
              <a:buChar char="»"/>
              <a:defRPr sz="1600"/>
            </a:lvl5pPr>
            <a:lvl6pPr marL="2743200" lvl="5" indent="-330200" algn="l" rtl="0">
              <a:lnSpc>
                <a:spcPct val="100000"/>
              </a:lnSpc>
              <a:spcBef>
                <a:spcPts val="320"/>
              </a:spcBef>
              <a:spcAft>
                <a:spcPts val="0"/>
              </a:spcAft>
              <a:buSzPts val="1600"/>
              <a:buFont typeface="Times New Roman"/>
              <a:buChar char="»"/>
              <a:defRPr sz="1600"/>
            </a:lvl6pPr>
            <a:lvl7pPr marL="3200400" lvl="6" indent="-330200" algn="l" rtl="0">
              <a:lnSpc>
                <a:spcPct val="100000"/>
              </a:lnSpc>
              <a:spcBef>
                <a:spcPts val="320"/>
              </a:spcBef>
              <a:spcAft>
                <a:spcPts val="0"/>
              </a:spcAft>
              <a:buSzPts val="1600"/>
              <a:buFont typeface="Times New Roman"/>
              <a:buChar char="»"/>
              <a:defRPr sz="1600"/>
            </a:lvl7pPr>
            <a:lvl8pPr marL="3657600" lvl="7" indent="-330200" algn="l" rtl="0">
              <a:lnSpc>
                <a:spcPct val="100000"/>
              </a:lnSpc>
              <a:spcBef>
                <a:spcPts val="320"/>
              </a:spcBef>
              <a:spcAft>
                <a:spcPts val="0"/>
              </a:spcAft>
              <a:buSzPts val="1600"/>
              <a:buFont typeface="Times New Roman"/>
              <a:buChar char="»"/>
              <a:defRPr sz="1600"/>
            </a:lvl8pPr>
            <a:lvl9pPr marL="4114800" lvl="8" indent="-330200" algn="l" rtl="0">
              <a:lnSpc>
                <a:spcPct val="100000"/>
              </a:lnSpc>
              <a:spcBef>
                <a:spcPts val="320"/>
              </a:spcBef>
              <a:spcAft>
                <a:spcPts val="0"/>
              </a:spcAft>
              <a:buSzPts val="1600"/>
              <a:buFont typeface="Times New Roman"/>
              <a:buChar char="»"/>
              <a:defRPr sz="1600"/>
            </a:lvl9pPr>
          </a:lstStyle>
          <a:p>
            <a:endParaRPr/>
          </a:p>
        </p:txBody>
      </p:sp>
      <p:sp>
        <p:nvSpPr>
          <p:cNvPr id="106" name="Google Shape;106;p14"/>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7" name="Google Shape;107;p14"/>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08" name="Google Shape;108;p14"/>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7"/>
        <p:cNvGrpSpPr/>
        <p:nvPr/>
      </p:nvGrpSpPr>
      <p:grpSpPr>
        <a:xfrm>
          <a:off x="0" y="0"/>
          <a:ext cx="0" cy="0"/>
          <a:chOff x="0" y="0"/>
          <a:chExt cx="0" cy="0"/>
        </a:xfrm>
      </p:grpSpPr>
      <p:sp>
        <p:nvSpPr>
          <p:cNvPr id="118" name="Google Shape;118;p16"/>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6"/>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0" name="Google Shape;120;p16"/>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a:p>
        </p:txBody>
      </p:sp>
      <p:sp>
        <p:nvSpPr>
          <p:cNvPr id="121" name="Google Shape;121;p16"/>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0.xml"/><Relationship Id="rId1" Type="http://schemas.openxmlformats.org/officeDocument/2006/relationships/slideLayout" Target="../slideLayouts/slideLayout11.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1.xml"/><Relationship Id="rId1" Type="http://schemas.openxmlformats.org/officeDocument/2006/relationships/slideLayout" Target="../slideLayouts/slideLayout12.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2.xml"/><Relationship Id="rId1" Type="http://schemas.openxmlformats.org/officeDocument/2006/relationships/slideLayout" Target="../slideLayouts/slideLayout13.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3.xml"/><Relationship Id="rId1" Type="http://schemas.openxmlformats.org/officeDocument/2006/relationships/slideLayout" Target="../slideLayouts/slideLayout14.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4.xml"/><Relationship Id="rId1" Type="http://schemas.openxmlformats.org/officeDocument/2006/relationships/slideLayout" Target="../slideLayouts/slideLayout15.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5.xml"/><Relationship Id="rId1" Type="http://schemas.openxmlformats.org/officeDocument/2006/relationships/slideLayout" Target="../slideLayouts/slideLayout16.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6.xml"/><Relationship Id="rId1" Type="http://schemas.openxmlformats.org/officeDocument/2006/relationships/slideLayout" Target="../slideLayouts/slideLayout17.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7.xml"/><Relationship Id="rId1" Type="http://schemas.openxmlformats.org/officeDocument/2006/relationships/slideLayout" Target="../slideLayouts/slideLayout18.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8.xml"/><Relationship Id="rId1" Type="http://schemas.openxmlformats.org/officeDocument/2006/relationships/slideLayout" Target="../slideLayouts/slideLayout19.xml"/></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9.xml"/><Relationship Id="rId1" Type="http://schemas.openxmlformats.org/officeDocument/2006/relationships/slideLayout" Target="../slideLayouts/slideLayout20.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3.xml"/><Relationship Id="rId1" Type="http://schemas.openxmlformats.org/officeDocument/2006/relationships/slideLayout" Target="../slideLayouts/slideLayout4.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4.xml"/><Relationship Id="rId1" Type="http://schemas.openxmlformats.org/officeDocument/2006/relationships/slideLayout" Target="../slideLayouts/slideLayout5.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5.xml"/><Relationship Id="rId1" Type="http://schemas.openxmlformats.org/officeDocument/2006/relationships/slideLayout" Target="../slideLayouts/slideLayout6.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6.xml"/><Relationship Id="rId1" Type="http://schemas.openxmlformats.org/officeDocument/2006/relationships/slideLayout" Target="../slideLayouts/slideLayout7.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7.xml"/><Relationship Id="rId1" Type="http://schemas.openxmlformats.org/officeDocument/2006/relationships/slideLayout" Target="../slideLayouts/slideLayout8.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8.xml"/><Relationship Id="rId1" Type="http://schemas.openxmlformats.org/officeDocument/2006/relationships/slideLayout" Target="../slideLayouts/slideLayout9.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9.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cxnSp>
        <p:nvCxnSpPr>
          <p:cNvPr id="10" name="Google Shape;10;p1"/>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1" name="Google Shape;11;p1" descr="download"/>
          <p:cNvPicPr preferRelativeResize="0"/>
          <p:nvPr/>
        </p:nvPicPr>
        <p:blipFill rotWithShape="1">
          <a:blip r:embed="rId4">
            <a:alphaModFix/>
          </a:blip>
          <a:srcRect/>
          <a:stretch/>
        </p:blipFill>
        <p:spPr>
          <a:xfrm>
            <a:off x="10901362" y="96837"/>
            <a:ext cx="1149350" cy="1009650"/>
          </a:xfrm>
          <a:prstGeom prst="rect">
            <a:avLst/>
          </a:prstGeom>
          <a:noFill/>
          <a:ln>
            <a:noFill/>
          </a:ln>
        </p:spPr>
      </p:pic>
      <p:sp>
        <p:nvSpPr>
          <p:cNvPr id="12" name="Google Shape;12;p1"/>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3" name="Google Shape;13;p1"/>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4" name="Google Shape;14;p1"/>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strike="noStrike" cap="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6" name="Google Shape;16;p1"/>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8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7"/>
        <p:cNvGrpSpPr/>
        <p:nvPr/>
      </p:nvGrpSpPr>
      <p:grpSpPr>
        <a:xfrm>
          <a:off x="0" y="0"/>
          <a:ext cx="0" cy="0"/>
          <a:chOff x="0" y="0"/>
          <a:chExt cx="0" cy="0"/>
        </a:xfrm>
      </p:grpSpPr>
      <p:cxnSp>
        <p:nvCxnSpPr>
          <p:cNvPr id="138" name="Google Shape;138;p19"/>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39" name="Google Shape;139;p19"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40" name="Google Shape;140;p19"/>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41" name="Google Shape;141;p19"/>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42" name="Google Shape;142;p19"/>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3" name="Google Shape;143;p19"/>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44" name="Google Shape;144;p19"/>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2"/>
        <p:cNvGrpSpPr/>
        <p:nvPr/>
      </p:nvGrpSpPr>
      <p:grpSpPr>
        <a:xfrm>
          <a:off x="0" y="0"/>
          <a:ext cx="0" cy="0"/>
          <a:chOff x="0" y="0"/>
          <a:chExt cx="0" cy="0"/>
        </a:xfrm>
      </p:grpSpPr>
      <p:cxnSp>
        <p:nvCxnSpPr>
          <p:cNvPr id="153" name="Google Shape;153;p21"/>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54" name="Google Shape;154;p21"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55" name="Google Shape;155;p21"/>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56" name="Google Shape;156;p21"/>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57" name="Google Shape;157;p21"/>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8" name="Google Shape;158;p21"/>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59" name="Google Shape;159;p21"/>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cxnSp>
        <p:nvCxnSpPr>
          <p:cNvPr id="167" name="Google Shape;167;p23"/>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68" name="Google Shape;168;p23"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69" name="Google Shape;169;p23"/>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70" name="Google Shape;170;p23"/>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71" name="Google Shape;171;p23"/>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72" name="Google Shape;172;p23"/>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73" name="Google Shape;173;p23"/>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cxnSp>
        <p:nvCxnSpPr>
          <p:cNvPr id="181" name="Google Shape;181;p25"/>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82" name="Google Shape;182;p25"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83" name="Google Shape;183;p25"/>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84" name="Google Shape;184;p25"/>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85" name="Google Shape;185;p25"/>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86" name="Google Shape;186;p25"/>
          <p:cNvSpPr txBox="1">
            <a:spLocks noGrp="1"/>
          </p:cNvSpPr>
          <p:nvPr>
            <p:ph type="ftr" idx="11"/>
          </p:nvPr>
        </p:nvSpPr>
        <p:spPr>
          <a:xfrm>
            <a:off x="4165600" y="6245225"/>
            <a:ext cx="38607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87" name="Google Shape;187;p25"/>
          <p:cNvSpPr txBox="1">
            <a:spLocks noGrp="1"/>
          </p:cNvSpPr>
          <p:nvPr>
            <p:ph type="sldNum" idx="12"/>
          </p:nvPr>
        </p:nvSpPr>
        <p:spPr>
          <a:xfrm>
            <a:off x="8737600" y="6245225"/>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6"/>
        <p:cNvGrpSpPr/>
        <p:nvPr/>
      </p:nvGrpSpPr>
      <p:grpSpPr>
        <a:xfrm>
          <a:off x="0" y="0"/>
          <a:ext cx="0" cy="0"/>
          <a:chOff x="0" y="0"/>
          <a:chExt cx="0" cy="0"/>
        </a:xfrm>
      </p:grpSpPr>
      <p:cxnSp>
        <p:nvCxnSpPr>
          <p:cNvPr id="197" name="Google Shape;197;p27"/>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98" name="Google Shape;198;p27"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99" name="Google Shape;199;p27"/>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00" name="Google Shape;200;p27"/>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01" name="Google Shape;201;p27"/>
          <p:cNvSpPr txBox="1">
            <a:spLocks noGrp="1"/>
          </p:cNvSpPr>
          <p:nvPr>
            <p:ph type="ftr" idx="11"/>
          </p:nvPr>
        </p:nvSpPr>
        <p:spPr>
          <a:xfrm>
            <a:off x="1016000" y="62484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02" name="Google Shape;202;p27"/>
          <p:cNvSpPr txBox="1">
            <a:spLocks noGrp="1"/>
          </p:cNvSpPr>
          <p:nvPr>
            <p:ph type="sldNum" idx="12"/>
          </p:nvPr>
        </p:nvSpPr>
        <p:spPr>
          <a:xfrm>
            <a:off x="8737600" y="62484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203" name="Google Shape;203;p27"/>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cxnSp>
        <p:nvCxnSpPr>
          <p:cNvPr id="212" name="Google Shape;212;p29"/>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13" name="Google Shape;213;p29"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14" name="Google Shape;214;p29"/>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15" name="Google Shape;215;p29"/>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16" name="Google Shape;216;p29"/>
          <p:cNvSpPr txBox="1">
            <a:spLocks noGrp="1"/>
          </p:cNvSpPr>
          <p:nvPr>
            <p:ph type="dt" idx="10"/>
          </p:nvPr>
        </p:nvSpPr>
        <p:spPr>
          <a:xfrm>
            <a:off x="914400" y="62484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17" name="Google Shape;217;p29"/>
          <p:cNvSpPr txBox="1">
            <a:spLocks noGrp="1"/>
          </p:cNvSpPr>
          <p:nvPr>
            <p:ph type="ftr" idx="11"/>
          </p:nvPr>
        </p:nvSpPr>
        <p:spPr>
          <a:xfrm>
            <a:off x="4165600" y="62484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18" name="Google Shape;218;p29"/>
          <p:cNvSpPr txBox="1">
            <a:spLocks noGrp="1"/>
          </p:cNvSpPr>
          <p:nvPr>
            <p:ph type="sldNum" idx="12"/>
          </p:nvPr>
        </p:nvSpPr>
        <p:spPr>
          <a:xfrm>
            <a:off x="8737600" y="62484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6"/>
        <p:cNvGrpSpPr/>
        <p:nvPr/>
      </p:nvGrpSpPr>
      <p:grpSpPr>
        <a:xfrm>
          <a:off x="0" y="0"/>
          <a:ext cx="0" cy="0"/>
          <a:chOff x="0" y="0"/>
          <a:chExt cx="0" cy="0"/>
        </a:xfrm>
      </p:grpSpPr>
      <p:cxnSp>
        <p:nvCxnSpPr>
          <p:cNvPr id="227" name="Google Shape;227;p31"/>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28" name="Google Shape;228;p31"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29" name="Google Shape;229;p31"/>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30" name="Google Shape;230;p31"/>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31" name="Google Shape;231;p31"/>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232" name="Google Shape;232;p31"/>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33" name="Google Shape;233;p31"/>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0"/>
        <p:cNvGrpSpPr/>
        <p:nvPr/>
      </p:nvGrpSpPr>
      <p:grpSpPr>
        <a:xfrm>
          <a:off x="0" y="0"/>
          <a:ext cx="0" cy="0"/>
          <a:chOff x="0" y="0"/>
          <a:chExt cx="0" cy="0"/>
        </a:xfrm>
      </p:grpSpPr>
      <p:cxnSp>
        <p:nvCxnSpPr>
          <p:cNvPr id="241" name="Google Shape;241;p33"/>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42" name="Google Shape;242;p33"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43" name="Google Shape;243;p33"/>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44" name="Google Shape;244;p33"/>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45" name="Google Shape;245;p33"/>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46" name="Google Shape;246;p33"/>
          <p:cNvSpPr txBox="1">
            <a:spLocks noGrp="1"/>
          </p:cNvSpPr>
          <p:nvPr>
            <p:ph type="ftr" idx="11"/>
          </p:nvPr>
        </p:nvSpPr>
        <p:spPr>
          <a:xfrm>
            <a:off x="3556000" y="6245225"/>
            <a:ext cx="50799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47" name="Google Shape;247;p33"/>
          <p:cNvSpPr txBox="1">
            <a:spLocks noGrp="1"/>
          </p:cNvSpPr>
          <p:nvPr>
            <p:ph type="sldNum" idx="12"/>
          </p:nvPr>
        </p:nvSpPr>
        <p:spPr>
          <a:xfrm>
            <a:off x="8737600" y="6248400"/>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6"/>
        <p:cNvGrpSpPr/>
        <p:nvPr/>
      </p:nvGrpSpPr>
      <p:grpSpPr>
        <a:xfrm>
          <a:off x="0" y="0"/>
          <a:ext cx="0" cy="0"/>
          <a:chOff x="0" y="0"/>
          <a:chExt cx="0" cy="0"/>
        </a:xfrm>
      </p:grpSpPr>
      <p:cxnSp>
        <p:nvCxnSpPr>
          <p:cNvPr id="257" name="Google Shape;257;p35"/>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58" name="Google Shape;258;p35"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59" name="Google Shape;259;p35"/>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60" name="Google Shape;260;p35"/>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61" name="Google Shape;261;p35"/>
          <p:cNvSpPr txBox="1">
            <a:spLocks noGrp="1"/>
          </p:cNvSpPr>
          <p:nvPr>
            <p:ph type="dt" idx="10"/>
          </p:nvPr>
        </p:nvSpPr>
        <p:spPr>
          <a:xfrm>
            <a:off x="609600" y="6245225"/>
            <a:ext cx="28449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62" name="Google Shape;262;p35"/>
          <p:cNvSpPr txBox="1">
            <a:spLocks noGrp="1"/>
          </p:cNvSpPr>
          <p:nvPr>
            <p:ph type="ftr" idx="11"/>
          </p:nvPr>
        </p:nvSpPr>
        <p:spPr>
          <a:xfrm>
            <a:off x="3556000" y="6245225"/>
            <a:ext cx="5079900" cy="47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63" name="Google Shape;263;p35"/>
          <p:cNvSpPr txBox="1">
            <a:spLocks noGrp="1"/>
          </p:cNvSpPr>
          <p:nvPr>
            <p:ph type="sldNum" idx="12"/>
          </p:nvPr>
        </p:nvSpPr>
        <p:spPr>
          <a:xfrm>
            <a:off x="8737600" y="6248400"/>
            <a:ext cx="2844900" cy="4764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1"/>
        <p:cNvGrpSpPr/>
        <p:nvPr/>
      </p:nvGrpSpPr>
      <p:grpSpPr>
        <a:xfrm>
          <a:off x="0" y="0"/>
          <a:ext cx="0" cy="0"/>
          <a:chOff x="0" y="0"/>
          <a:chExt cx="0" cy="0"/>
        </a:xfrm>
      </p:grpSpPr>
      <p:cxnSp>
        <p:nvCxnSpPr>
          <p:cNvPr id="272" name="Google Shape;272;p37"/>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73" name="Google Shape;273;p37"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74" name="Google Shape;274;p37"/>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75" name="Google Shape;275;p37"/>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76" name="Google Shape;276;p37"/>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7" name="Google Shape;277;p37"/>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278" name="Google Shape;278;p37"/>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cxnSp>
        <p:nvCxnSpPr>
          <p:cNvPr id="22" name="Google Shape;22;p3"/>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23" name="Google Shape;23;p3"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24" name="Google Shape;24;p3"/>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25" name="Google Shape;25;p3"/>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6" name="Google Shape;26;p3"/>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7" name="Google Shape;27;p3"/>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28" name="Google Shape;28;p3"/>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37" name="Google Shape;37;p5"/>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38" name="Google Shape;38;p5"/>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cxnSp>
        <p:nvCxnSpPr>
          <p:cNvPr id="39" name="Google Shape;39;p5"/>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sp>
        <p:nvSpPr>
          <p:cNvPr id="40" name="Google Shape;40;p5"/>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41" name="Google Shape;41;p5"/>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pic>
        <p:nvPicPr>
          <p:cNvPr id="42" name="Google Shape;42;p5"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
        <p:cNvGrpSpPr/>
        <p:nvPr/>
      </p:nvGrpSpPr>
      <p:grpSpPr>
        <a:xfrm>
          <a:off x="0" y="0"/>
          <a:ext cx="0" cy="0"/>
          <a:chOff x="0" y="0"/>
          <a:chExt cx="0" cy="0"/>
        </a:xfrm>
      </p:grpSpPr>
      <p:cxnSp>
        <p:nvCxnSpPr>
          <p:cNvPr id="50" name="Google Shape;50;p7"/>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51" name="Google Shape;51;p7"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52" name="Google Shape;52;p7"/>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53" name="Google Shape;53;p7"/>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54" name="Google Shape;54;p7"/>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Google Shape;55;p7"/>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56" name="Google Shape;56;p7"/>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3"/>
        <p:cNvGrpSpPr/>
        <p:nvPr/>
      </p:nvGrpSpPr>
      <p:grpSpPr>
        <a:xfrm>
          <a:off x="0" y="0"/>
          <a:ext cx="0" cy="0"/>
          <a:chOff x="0" y="0"/>
          <a:chExt cx="0" cy="0"/>
        </a:xfrm>
      </p:grpSpPr>
      <p:cxnSp>
        <p:nvCxnSpPr>
          <p:cNvPr id="64" name="Google Shape;64;p9"/>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65" name="Google Shape;65;p9"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66" name="Google Shape;66;p9"/>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67" name="Google Shape;67;p9"/>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68" name="Google Shape;68;p9"/>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9" name="Google Shape;69;p9"/>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70" name="Google Shape;70;p9"/>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
        <p:cNvGrpSpPr/>
        <p:nvPr/>
      </p:nvGrpSpPr>
      <p:grpSpPr>
        <a:xfrm>
          <a:off x="0" y="0"/>
          <a:ext cx="0" cy="0"/>
          <a:chOff x="0" y="0"/>
          <a:chExt cx="0" cy="0"/>
        </a:xfrm>
      </p:grpSpPr>
      <p:cxnSp>
        <p:nvCxnSpPr>
          <p:cNvPr id="78" name="Google Shape;78;p11"/>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79" name="Google Shape;79;p11"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80" name="Google Shape;80;p11"/>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81" name="Google Shape;81;p11"/>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2" name="Google Shape;82;p11"/>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3" name="Google Shape;83;p11"/>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84" name="Google Shape;84;p11"/>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cxnSp>
        <p:nvCxnSpPr>
          <p:cNvPr id="93" name="Google Shape;93;p13"/>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94" name="Google Shape;94;p13"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95" name="Google Shape;95;p13"/>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96" name="Google Shape;96;p13"/>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7" name="Google Shape;97;p13"/>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8" name="Google Shape;98;p13"/>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99" name="Google Shape;99;p13"/>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cxnSp>
        <p:nvCxnSpPr>
          <p:cNvPr id="110" name="Google Shape;110;p15"/>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11" name="Google Shape;111;p15"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12" name="Google Shape;112;p15"/>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13" name="Google Shape;113;p15"/>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4" name="Google Shape;114;p15"/>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15" name="Google Shape;115;p15"/>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16" name="Google Shape;116;p15"/>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cxnSp>
        <p:nvCxnSpPr>
          <p:cNvPr id="123" name="Google Shape;123;p17"/>
          <p:cNvCxnSpPr/>
          <p:nvPr/>
        </p:nvCxnSpPr>
        <p:spPr>
          <a:xfrm>
            <a:off x="711200" y="1219200"/>
            <a:ext cx="10769700" cy="0"/>
          </a:xfrm>
          <a:prstGeom prst="straightConnector1">
            <a:avLst/>
          </a:prstGeom>
          <a:noFill/>
          <a:ln w="76200" cap="flat" cmpd="sng">
            <a:solidFill>
              <a:srgbClr val="FF6600"/>
            </a:solidFill>
            <a:prstDash val="solid"/>
            <a:round/>
            <a:headEnd type="none" w="med" len="med"/>
            <a:tailEnd type="none" w="med" len="med"/>
          </a:ln>
        </p:spPr>
      </p:cxnSp>
      <p:pic>
        <p:nvPicPr>
          <p:cNvPr id="124" name="Google Shape;124;p17" descr="download"/>
          <p:cNvPicPr preferRelativeResize="0"/>
          <p:nvPr/>
        </p:nvPicPr>
        <p:blipFill rotWithShape="1">
          <a:blip r:embed="rId3">
            <a:alphaModFix/>
          </a:blip>
          <a:srcRect/>
          <a:stretch/>
        </p:blipFill>
        <p:spPr>
          <a:xfrm>
            <a:off x="10901362" y="96837"/>
            <a:ext cx="1149350" cy="1009650"/>
          </a:xfrm>
          <a:prstGeom prst="rect">
            <a:avLst/>
          </a:prstGeom>
          <a:noFill/>
          <a:ln>
            <a:noFill/>
          </a:ln>
        </p:spPr>
      </p:pic>
      <p:sp>
        <p:nvSpPr>
          <p:cNvPr id="125" name="Google Shape;125;p17"/>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1pPr>
            <a:lvl2pPr marR="0" lvl="1"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2pPr>
            <a:lvl3pPr marR="0" lvl="2"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3pPr>
            <a:lvl4pPr marR="0" lvl="3"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4pPr>
            <a:lvl5pPr marR="0" lvl="4"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5pPr>
            <a:lvl6pPr marR="0" lvl="5"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6pPr>
            <a:lvl7pPr marR="0" lvl="6"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7pPr>
            <a:lvl8pPr marR="0" lvl="7"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8pPr>
            <a:lvl9pPr marR="0" lvl="8" algn="ctr" rtl="0">
              <a:lnSpc>
                <a:spcPct val="100000"/>
              </a:lnSpc>
              <a:spcBef>
                <a:spcPts val="0"/>
              </a:spcBef>
              <a:spcAft>
                <a:spcPts val="0"/>
              </a:spcAft>
              <a:buSzPts val="1400"/>
              <a:buNone/>
              <a:defRPr sz="3600" b="0" i="0" u="none" strike="noStrike" cap="none">
                <a:solidFill>
                  <a:srgbClr val="0033CC"/>
                </a:solidFill>
                <a:latin typeface="Times New Roman"/>
                <a:ea typeface="Times New Roman"/>
                <a:cs typeface="Times New Roman"/>
                <a:sym typeface="Times New Roman"/>
              </a:defRPr>
            </a:lvl9pPr>
          </a:lstStyle>
          <a:p>
            <a:endParaRPr/>
          </a:p>
        </p:txBody>
      </p:sp>
      <p:sp>
        <p:nvSpPr>
          <p:cNvPr id="126" name="Google Shape;126;p17"/>
          <p:cNvSpPr txBox="1">
            <a:spLocks noGrp="1"/>
          </p:cNvSpPr>
          <p:nvPr>
            <p:ph type="body" idx="1"/>
          </p:nvPr>
        </p:nvSpPr>
        <p:spPr>
          <a:xfrm>
            <a:off x="914400" y="1371600"/>
            <a:ext cx="10363200" cy="468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00000"/>
              </a:lnSpc>
              <a:spcBef>
                <a:spcPts val="560"/>
              </a:spcBef>
              <a:spcAft>
                <a:spcPts val="0"/>
              </a:spcAft>
              <a:buClr>
                <a:srgbClr val="FF0000"/>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100000"/>
              </a:lnSpc>
              <a:spcBef>
                <a:spcPts val="480"/>
              </a:spcBef>
              <a:spcAft>
                <a:spcPts val="0"/>
              </a:spcAft>
              <a:buClr>
                <a:schemeClr val="accent2"/>
              </a:buClr>
              <a:buSzPts val="2400"/>
              <a:buFont typeface="Times New Roman"/>
              <a:buChar char="–"/>
              <a:defRPr sz="2400" b="0" i="0" u="none" strike="noStrike" cap="none">
                <a:solidFill>
                  <a:srgbClr val="000099"/>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rgbClr val="00CC00"/>
              </a:buClr>
              <a:buSzPts val="2400"/>
              <a:buFont typeface="Times New Roman"/>
              <a:buChar char="•"/>
              <a:defRPr sz="2400" b="0" i="0" u="none" strike="noStrike" cap="none">
                <a:solidFill>
                  <a:srgbClr val="336600"/>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rgbClr val="00CC00"/>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27" name="Google Shape;127;p17"/>
          <p:cNvSpPr txBox="1">
            <a:spLocks noGrp="1"/>
          </p:cNvSpPr>
          <p:nvPr>
            <p:ph type="dt" idx="10"/>
          </p:nvPr>
        </p:nvSpPr>
        <p:spPr>
          <a:xfrm>
            <a:off x="304800" y="6400800"/>
            <a:ext cx="25401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28" name="Google Shape;128;p17"/>
          <p:cNvSpPr txBox="1">
            <a:spLocks noGrp="1"/>
          </p:cNvSpPr>
          <p:nvPr>
            <p:ph type="sldNum" idx="12"/>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CC6600"/>
              </a:buClr>
              <a:buSzPts val="1200"/>
              <a:buFont typeface="Helvetica Neue"/>
              <a:buNone/>
              <a:defRPr sz="1200" b="0" i="0" u="none">
                <a:solidFill>
                  <a:srgbClr val="CC6600"/>
                </a:solidFill>
                <a:latin typeface="Helvetica Neue"/>
                <a:ea typeface="Helvetica Neue"/>
                <a:cs typeface="Helvetica Neue"/>
                <a:sym typeface="Helvetica Neue"/>
              </a:defRPr>
            </a:lvl9pPr>
          </a:lstStyle>
          <a:p>
            <a:pPr marL="0" lvl="0" indent="0" algn="r" rtl="0">
              <a:spcBef>
                <a:spcPts val="0"/>
              </a:spcBef>
              <a:spcAft>
                <a:spcPts val="0"/>
              </a:spcAft>
              <a:buNone/>
            </a:pPr>
            <a:r>
              <a:rPr lang="en-US"/>
              <a:t>*</a:t>
            </a:r>
            <a:endParaRPr sz="1400">
              <a:solidFill>
                <a:srgbClr val="000000"/>
              </a:solidFill>
              <a:latin typeface="Arial"/>
              <a:ea typeface="Arial"/>
              <a:cs typeface="Arial"/>
              <a:sym typeface="Arial"/>
            </a:endParaRPr>
          </a:p>
        </p:txBody>
      </p:sp>
      <p:sp>
        <p:nvSpPr>
          <p:cNvPr id="129" name="Google Shape;129;p17"/>
          <p:cNvSpPr txBox="1">
            <a:spLocks noGrp="1"/>
          </p:cNvSpPr>
          <p:nvPr>
            <p:ph type="ftr" idx="1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jpe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92"/>
        <p:cNvGrpSpPr/>
        <p:nvPr/>
      </p:nvGrpSpPr>
      <p:grpSpPr>
        <a:xfrm>
          <a:off x="0" y="0"/>
          <a:ext cx="0" cy="0"/>
          <a:chOff x="0" y="0"/>
          <a:chExt cx="0" cy="0"/>
        </a:xfrm>
      </p:grpSpPr>
      <p:sp>
        <p:nvSpPr>
          <p:cNvPr id="294" name="Google Shape;294;p39"/>
          <p:cNvSpPr txBox="1"/>
          <p:nvPr/>
        </p:nvSpPr>
        <p:spPr>
          <a:xfrm>
            <a:off x="4288012"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a:buNone/>
            </a:pPr>
            <a:r>
              <a:rPr lang="en-US" sz="1400" b="0" i="0" u="none" strike="noStrike" cap="none" dirty="0">
                <a:solidFill>
                  <a:srgbClr val="CC6600"/>
                </a:solidFill>
                <a:latin typeface="Times"/>
                <a:ea typeface="Times"/>
                <a:cs typeface="Times"/>
                <a:sym typeface="Times"/>
              </a:rPr>
              <a:t>NIT Delhi</a:t>
            </a:r>
            <a:endParaRPr dirty="0"/>
          </a:p>
        </p:txBody>
      </p:sp>
      <p:sp>
        <p:nvSpPr>
          <p:cNvPr id="296" name="Google Shape;296;p39"/>
          <p:cNvSpPr txBox="1"/>
          <p:nvPr/>
        </p:nvSpPr>
        <p:spPr>
          <a:xfrm>
            <a:off x="8251825" y="4092575"/>
            <a:ext cx="3805200" cy="1399454"/>
          </a:xfrm>
          <a:prstGeom prst="rect">
            <a:avLst/>
          </a:prstGeom>
          <a:noFill/>
          <a:ln>
            <a:noFill/>
          </a:ln>
        </p:spPr>
        <p:txBody>
          <a:bodyPr spcFirstLastPara="1" wrap="square" lIns="82925" tIns="41450" rIns="82925" bIns="41450" anchor="t" anchorCtr="0">
            <a:spAutoFit/>
          </a:bodyPr>
          <a:lstStyle/>
          <a:p>
            <a:pPr marL="0" marR="0" lvl="0" indent="0" algn="ctr" rtl="0">
              <a:lnSpc>
                <a:spcPct val="125000"/>
              </a:lnSpc>
              <a:spcBef>
                <a:spcPts val="0"/>
              </a:spcBef>
              <a:spcAft>
                <a:spcPts val="0"/>
              </a:spcAft>
              <a:buClr>
                <a:srgbClr val="000000"/>
              </a:buClr>
              <a:buSzPts val="1800"/>
              <a:buFont typeface="Times"/>
              <a:buNone/>
            </a:pPr>
            <a:r>
              <a:rPr lang="en-US" sz="1800" b="1" i="0" u="none" strike="noStrike" cap="none" dirty="0">
                <a:solidFill>
                  <a:srgbClr val="000000"/>
                </a:solidFill>
                <a:latin typeface="Times"/>
                <a:ea typeface="Times"/>
                <a:cs typeface="Times"/>
                <a:sym typeface="Times"/>
              </a:rPr>
              <a:t>Presented By :</a:t>
            </a:r>
            <a:endParaRPr lang="en-US" dirty="0"/>
          </a:p>
          <a:p>
            <a:pPr marL="0" marR="0" lvl="0" indent="0" algn="ctr" rtl="0">
              <a:lnSpc>
                <a:spcPct val="125000"/>
              </a:lnSpc>
              <a:spcBef>
                <a:spcPts val="0"/>
              </a:spcBef>
              <a:spcAft>
                <a:spcPts val="0"/>
              </a:spcAft>
              <a:buClr>
                <a:srgbClr val="000000"/>
              </a:buClr>
              <a:buSzPts val="1800"/>
              <a:buFont typeface="Times"/>
              <a:buNone/>
            </a:pPr>
            <a:r>
              <a:rPr lang="en-US" sz="1800" b="0" i="0" u="none" strike="noStrike" cap="none" dirty="0">
                <a:solidFill>
                  <a:srgbClr val="000000"/>
                </a:solidFill>
                <a:latin typeface="Times"/>
                <a:ea typeface="Times"/>
                <a:cs typeface="Times"/>
                <a:sym typeface="Times"/>
              </a:rPr>
              <a:t>Dilip Meghwal (231210040)</a:t>
            </a:r>
            <a:endParaRPr lang="en-US" dirty="0"/>
          </a:p>
          <a:p>
            <a:pPr marL="0" marR="0" lvl="0" indent="0" algn="ctr" rtl="0">
              <a:lnSpc>
                <a:spcPct val="125000"/>
              </a:lnSpc>
              <a:spcBef>
                <a:spcPts val="0"/>
              </a:spcBef>
              <a:spcAft>
                <a:spcPts val="0"/>
              </a:spcAft>
              <a:buClr>
                <a:srgbClr val="000000"/>
              </a:buClr>
              <a:buSzPts val="1800"/>
              <a:buFont typeface="Times"/>
              <a:buNone/>
            </a:pPr>
            <a:r>
              <a:rPr lang="en-US" sz="1800" b="0" i="0" u="none" strike="noStrike" cap="none" dirty="0">
                <a:solidFill>
                  <a:srgbClr val="000000"/>
                </a:solidFill>
                <a:latin typeface="Times"/>
                <a:ea typeface="Times"/>
                <a:cs typeface="Times"/>
                <a:sym typeface="Times"/>
              </a:rPr>
              <a:t>Dilp</a:t>
            </a:r>
            <a:r>
              <a:rPr lang="en-US" sz="1800" dirty="0">
                <a:latin typeface="Times"/>
                <a:ea typeface="Times"/>
                <a:cs typeface="Times"/>
                <a:sym typeface="Times"/>
              </a:rPr>
              <a:t>reet Singh (231210041)</a:t>
            </a:r>
            <a:r>
              <a:rPr lang="en-US" sz="1800" b="0" i="0" u="none" strike="noStrike" cap="none" dirty="0">
                <a:solidFill>
                  <a:srgbClr val="000000"/>
                </a:solidFill>
                <a:latin typeface="Times"/>
                <a:ea typeface="Times"/>
                <a:cs typeface="Times"/>
                <a:sym typeface="Times"/>
              </a:rPr>
              <a:t> </a:t>
            </a:r>
            <a:endParaRPr dirty="0"/>
          </a:p>
          <a:p>
            <a:pPr marL="0" marR="0" lvl="0" indent="0" algn="l" rtl="0">
              <a:lnSpc>
                <a:spcPct val="100000"/>
              </a:lnSpc>
              <a:spcBef>
                <a:spcPts val="0"/>
              </a:spcBef>
              <a:spcAft>
                <a:spcPts val="0"/>
              </a:spcAft>
              <a:buNone/>
            </a:pPr>
            <a:endParaRPr sz="1800" b="0" i="0" u="none" dirty="0">
              <a:solidFill>
                <a:srgbClr val="000000"/>
              </a:solidFill>
              <a:latin typeface="Times"/>
              <a:ea typeface="Times"/>
              <a:cs typeface="Times"/>
              <a:sym typeface="Times"/>
            </a:endParaRPr>
          </a:p>
        </p:txBody>
      </p:sp>
      <p:sp>
        <p:nvSpPr>
          <p:cNvPr id="297" name="Google Shape;297;p39"/>
          <p:cNvSpPr txBox="1"/>
          <p:nvPr/>
        </p:nvSpPr>
        <p:spPr>
          <a:xfrm>
            <a:off x="4396579" y="5628974"/>
            <a:ext cx="3977400" cy="514597"/>
          </a:xfrm>
          <a:prstGeom prst="rect">
            <a:avLst/>
          </a:prstGeom>
          <a:noFill/>
          <a:ln>
            <a:noFill/>
          </a:ln>
        </p:spPr>
        <p:txBody>
          <a:bodyPr spcFirstLastPara="1" wrap="square" lIns="82925" tIns="41450" rIns="82925" bIns="41450" anchor="t" anchorCtr="0">
            <a:spAutoFit/>
          </a:bodyPr>
          <a:lstStyle/>
          <a:p>
            <a:pPr marL="0" marR="0" lvl="0" indent="0" algn="l" rtl="0">
              <a:lnSpc>
                <a:spcPct val="100000"/>
              </a:lnSpc>
              <a:spcBef>
                <a:spcPts val="0"/>
              </a:spcBef>
              <a:spcAft>
                <a:spcPts val="0"/>
              </a:spcAft>
              <a:buClr>
                <a:schemeClr val="dk1"/>
              </a:buClr>
              <a:buSzPts val="2500"/>
              <a:buFont typeface="Times"/>
              <a:buNone/>
            </a:pPr>
            <a:r>
              <a:rPr lang="en-US" sz="2800" b="1" dirty="0">
                <a:solidFill>
                  <a:schemeClr val="dk1"/>
                </a:solidFill>
                <a:latin typeface="Times"/>
                <a:cs typeface="Times"/>
                <a:sym typeface="Times"/>
              </a:rPr>
              <a:t>Project CSE-1(Group-4)</a:t>
            </a:r>
            <a:endParaRPr sz="1600" dirty="0"/>
          </a:p>
        </p:txBody>
      </p:sp>
      <p:pic>
        <p:nvPicPr>
          <p:cNvPr id="300" name="Google Shape;300;p39"/>
          <p:cNvPicPr preferRelativeResize="0"/>
          <p:nvPr/>
        </p:nvPicPr>
        <p:blipFill rotWithShape="1">
          <a:blip r:embed="rId3">
            <a:alphaModFix/>
          </a:blip>
          <a:srcRect/>
          <a:stretch/>
        </p:blipFill>
        <p:spPr>
          <a:xfrm>
            <a:off x="4532450" y="1930610"/>
            <a:ext cx="3082091" cy="2996779"/>
          </a:xfrm>
          <a:prstGeom prst="rect">
            <a:avLst/>
          </a:prstGeom>
          <a:noFill/>
          <a:ln>
            <a:noFill/>
          </a:ln>
        </p:spPr>
      </p:pic>
      <p:sp>
        <p:nvSpPr>
          <p:cNvPr id="2" name="TextBox 8">
            <a:extLst>
              <a:ext uri="{FF2B5EF4-FFF2-40B4-BE49-F238E27FC236}">
                <a16:creationId xmlns:a16="http://schemas.microsoft.com/office/drawing/2014/main" id="{660AF9E3-BF66-E8C4-2382-40B85C37529D}"/>
              </a:ext>
            </a:extLst>
          </p:cNvPr>
          <p:cNvSpPr txBox="1"/>
          <p:nvPr/>
        </p:nvSpPr>
        <p:spPr>
          <a:xfrm>
            <a:off x="2097151" y="416894"/>
            <a:ext cx="7997698" cy="1332801"/>
          </a:xfrm>
          <a:prstGeom prst="rect">
            <a:avLst/>
          </a:prstGeom>
        </p:spPr>
        <p:txBody>
          <a:bodyPr wrap="square" lIns="0" tIns="0" rIns="0" bIns="0" rtlCol="0" anchor="t">
            <a:spAutoFit/>
          </a:bodyPr>
          <a:lstStyle/>
          <a:p>
            <a:pPr algn="ctr">
              <a:lnSpc>
                <a:spcPts val="12360"/>
              </a:lnSpc>
            </a:pPr>
            <a:r>
              <a:rPr lang="en-US" sz="4400" b="1" dirty="0">
                <a:solidFill>
                  <a:srgbClr val="0070C0"/>
                </a:solidFill>
                <a:effectLst>
                  <a:outerShdw blurRad="38100" dist="38100" dir="2700000" algn="tl">
                    <a:srgbClr val="000000">
                      <a:alpha val="43137"/>
                    </a:srgbClr>
                  </a:outerShdw>
                </a:effectLst>
                <a:latin typeface="Oswald Bold"/>
              </a:rPr>
              <a:t>RFID ACCESS DOOR LOCK</a:t>
            </a:r>
          </a:p>
        </p:txBody>
      </p:sp>
      <p:sp>
        <p:nvSpPr>
          <p:cNvPr id="3" name="TextBox 12">
            <a:extLst>
              <a:ext uri="{FF2B5EF4-FFF2-40B4-BE49-F238E27FC236}">
                <a16:creationId xmlns:a16="http://schemas.microsoft.com/office/drawing/2014/main" id="{3B57519A-7DF8-07A6-2CB5-8FC594E537E9}"/>
              </a:ext>
            </a:extLst>
          </p:cNvPr>
          <p:cNvSpPr txBox="1"/>
          <p:nvPr/>
        </p:nvSpPr>
        <p:spPr>
          <a:xfrm>
            <a:off x="-383159" y="4307455"/>
            <a:ext cx="4960620" cy="923330"/>
          </a:xfrm>
          <a:prstGeom prst="rect">
            <a:avLst/>
          </a:prstGeom>
        </p:spPr>
        <p:txBody>
          <a:bodyPr wrap="square" lIns="0" tIns="0" rIns="0" bIns="0" rtlCol="0" anchor="t">
            <a:spAutoFit/>
          </a:bodyPr>
          <a:lstStyle/>
          <a:p>
            <a:pPr algn="ctr"/>
            <a:r>
              <a:rPr lang="en-US" sz="2000" b="1" dirty="0">
                <a:solidFill>
                  <a:srgbClr val="0F2C33"/>
                </a:solidFill>
                <a:latin typeface="Quicksand Bold"/>
              </a:rPr>
              <a:t>Submitted To</a:t>
            </a:r>
          </a:p>
          <a:p>
            <a:pPr algn="ctr"/>
            <a:r>
              <a:rPr lang="en-US" sz="2000" dirty="0">
                <a:solidFill>
                  <a:srgbClr val="0F2C33"/>
                </a:solidFill>
                <a:latin typeface="Quicksand Bold"/>
              </a:rPr>
              <a:t>Dr. Karan</a:t>
            </a:r>
          </a:p>
          <a:p>
            <a:pPr algn="ctr"/>
            <a:r>
              <a:rPr lang="en-US" sz="2000" dirty="0">
                <a:solidFill>
                  <a:srgbClr val="0F2C33"/>
                </a:solidFill>
                <a:latin typeface="Quicksand Bold"/>
              </a:rPr>
              <a:t>(Department of CSE, NIT Delhi)</a:t>
            </a:r>
          </a:p>
        </p:txBody>
      </p:sp>
      <p:sp>
        <p:nvSpPr>
          <p:cNvPr id="6" name="TextBox 5">
            <a:extLst>
              <a:ext uri="{FF2B5EF4-FFF2-40B4-BE49-F238E27FC236}">
                <a16:creationId xmlns:a16="http://schemas.microsoft.com/office/drawing/2014/main" id="{0969701C-D999-873E-A55E-035A90F70077}"/>
              </a:ext>
            </a:extLst>
          </p:cNvPr>
          <p:cNvSpPr txBox="1"/>
          <p:nvPr/>
        </p:nvSpPr>
        <p:spPr>
          <a:xfrm>
            <a:off x="-27659" y="-28089"/>
            <a:ext cx="12219659" cy="901424"/>
          </a:xfrm>
          <a:prstGeom prst="rect">
            <a:avLst/>
          </a:prstGeom>
        </p:spPr>
        <p:txBody>
          <a:bodyPr lIns="50800" tIns="50800" rIns="50800" bIns="50800" rtlCol="0" anchor="ctr"/>
          <a:lstStyle/>
          <a:p>
            <a:pPr algn="ctr">
              <a:lnSpc>
                <a:spcPts val="2659"/>
              </a:lnSpc>
              <a:spcBef>
                <a:spcPct val="0"/>
              </a:spcBef>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30EC8-3222-B21E-A1AF-559C1C5798DF}"/>
              </a:ext>
            </a:extLst>
          </p:cNvPr>
          <p:cNvSpPr>
            <a:spLocks noGrp="1"/>
          </p:cNvSpPr>
          <p:nvPr>
            <p:ph type="title"/>
          </p:nvPr>
        </p:nvSpPr>
        <p:spPr/>
        <p:txBody>
          <a:bodyPr/>
          <a:lstStyle/>
          <a:p>
            <a:r>
              <a:rPr lang="en-US" dirty="0"/>
              <a:t>OUR LEARINING</a:t>
            </a:r>
          </a:p>
        </p:txBody>
      </p:sp>
      <p:sp>
        <p:nvSpPr>
          <p:cNvPr id="3" name="Text Placeholder 2">
            <a:extLst>
              <a:ext uri="{FF2B5EF4-FFF2-40B4-BE49-F238E27FC236}">
                <a16:creationId xmlns:a16="http://schemas.microsoft.com/office/drawing/2014/main" id="{D392EFCB-103C-E00D-AACC-79E772547E6A}"/>
              </a:ext>
            </a:extLst>
          </p:cNvPr>
          <p:cNvSpPr>
            <a:spLocks noGrp="1"/>
          </p:cNvSpPr>
          <p:nvPr>
            <p:ph type="body" idx="1"/>
          </p:nvPr>
        </p:nvSpPr>
        <p:spPr/>
        <p:txBody>
          <a:bodyPr/>
          <a:lstStyle/>
          <a:p>
            <a:r>
              <a:rPr lang="en-US" sz="3200" b="1" i="0" u="sng" dirty="0">
                <a:solidFill>
                  <a:srgbClr val="0D0D0D"/>
                </a:solidFill>
                <a:effectLst/>
                <a:highlight>
                  <a:srgbClr val="FFFFFF"/>
                </a:highlight>
                <a:latin typeface="Gabriola" panose="04040605051002020D02" pitchFamily="82" charset="0"/>
              </a:rPr>
              <a:t>Understanding RFID technology:</a:t>
            </a:r>
            <a:r>
              <a:rPr lang="en-US" sz="3200" b="1" i="0" dirty="0">
                <a:solidFill>
                  <a:srgbClr val="0D0D0D"/>
                </a:solidFill>
                <a:effectLst/>
                <a:highlight>
                  <a:srgbClr val="FFFFFF"/>
                </a:highlight>
                <a:latin typeface="Gabriola" panose="04040605051002020D02" pitchFamily="82" charset="0"/>
              </a:rPr>
              <a:t> </a:t>
            </a:r>
            <a:r>
              <a:rPr lang="en-US" sz="3200" b="0" i="0" dirty="0">
                <a:solidFill>
                  <a:srgbClr val="0D0D0D"/>
                </a:solidFill>
                <a:effectLst/>
                <a:highlight>
                  <a:srgbClr val="FFFFFF"/>
                </a:highlight>
                <a:latin typeface="Gabriola" panose="04040605051002020D02" pitchFamily="82" charset="0"/>
              </a:rPr>
              <a:t>Learning about how RFID works, its components, and its applications.</a:t>
            </a:r>
          </a:p>
          <a:p>
            <a:r>
              <a:rPr lang="en-US" sz="3200" b="1" u="sng" dirty="0">
                <a:latin typeface="Gabriola" panose="04040605051002020D02" pitchFamily="82" charset="0"/>
              </a:rPr>
              <a:t>Arduino Programming:</a:t>
            </a:r>
            <a:r>
              <a:rPr lang="en-US" sz="3200" dirty="0">
                <a:latin typeface="Gabriola" panose="04040605051002020D02" pitchFamily="82" charset="0"/>
              </a:rPr>
              <a:t> Learning about Arduino programming and respective libraries related to RFID technology.</a:t>
            </a:r>
          </a:p>
          <a:p>
            <a:pPr lvl="1"/>
            <a:r>
              <a:rPr lang="en-US" sz="3200" b="0" i="0" dirty="0">
                <a:solidFill>
                  <a:schemeClr val="accent6">
                    <a:lumMod val="75000"/>
                  </a:schemeClr>
                </a:solidFill>
                <a:effectLst/>
                <a:highlight>
                  <a:srgbClr val="FFFFFF"/>
                </a:highlight>
                <a:latin typeface="Gabriola" panose="04040605051002020D02" pitchFamily="82" charset="0"/>
              </a:rPr>
              <a:t>MFRC522 library </a:t>
            </a:r>
            <a:r>
              <a:rPr lang="en-US" sz="3200" b="0" i="0" dirty="0">
                <a:solidFill>
                  <a:srgbClr val="0D0D0D"/>
                </a:solidFill>
                <a:effectLst/>
                <a:highlight>
                  <a:srgbClr val="FFFFFF"/>
                </a:highlight>
                <a:latin typeface="Gabriola" panose="04040605051002020D02" pitchFamily="82" charset="0"/>
              </a:rPr>
              <a:t>that facilitates communication between a microcontroller and the MFRC522 RFID reader module. </a:t>
            </a:r>
          </a:p>
          <a:p>
            <a:pPr lvl="1"/>
            <a:r>
              <a:rPr lang="en-US" sz="3200" dirty="0">
                <a:solidFill>
                  <a:schemeClr val="accent6">
                    <a:lumMod val="75000"/>
                  </a:schemeClr>
                </a:solidFill>
                <a:highlight>
                  <a:srgbClr val="FFFFFF"/>
                </a:highlight>
                <a:latin typeface="Gabriola" panose="04040605051002020D02" pitchFamily="82" charset="0"/>
              </a:rPr>
              <a:t>S</a:t>
            </a:r>
            <a:r>
              <a:rPr lang="en-US" sz="3200" b="0" i="0" dirty="0">
                <a:solidFill>
                  <a:schemeClr val="accent6">
                    <a:lumMod val="75000"/>
                  </a:schemeClr>
                </a:solidFill>
                <a:effectLst/>
                <a:highlight>
                  <a:srgbClr val="FFFFFF"/>
                </a:highlight>
                <a:latin typeface="Gabriola" panose="04040605051002020D02" pitchFamily="82" charset="0"/>
              </a:rPr>
              <a:t>ervo library</a:t>
            </a:r>
            <a:r>
              <a:rPr lang="en-US" sz="3200" b="0" i="0" dirty="0">
                <a:solidFill>
                  <a:srgbClr val="0D0D0D"/>
                </a:solidFill>
                <a:effectLst/>
                <a:highlight>
                  <a:srgbClr val="FFFFFF"/>
                </a:highlight>
                <a:latin typeface="Gabriola" panose="04040605051002020D02" pitchFamily="82" charset="0"/>
              </a:rPr>
              <a:t> that can be utilized to control a servo motor that operates the locking mechanism.</a:t>
            </a:r>
          </a:p>
          <a:p>
            <a:r>
              <a:rPr lang="en-US" sz="3200" b="1" u="sng" dirty="0">
                <a:latin typeface="Gabriola" panose="04040605051002020D02" pitchFamily="82" charset="0"/>
              </a:rPr>
              <a:t>Circuit design:</a:t>
            </a:r>
            <a:r>
              <a:rPr lang="en-US" sz="3200" dirty="0">
                <a:latin typeface="Gabriola" panose="04040605051002020D02" pitchFamily="82" charset="0"/>
              </a:rPr>
              <a:t> Learning about basic electronic components and circuitry required for interfacing RFID readers with microcontrollers.</a:t>
            </a:r>
          </a:p>
          <a:p>
            <a:pPr lvl="1"/>
            <a:endParaRPr lang="en-US" sz="2800" dirty="0">
              <a:latin typeface="Gabriola" panose="04040605051002020D02" pitchFamily="82" charset="0"/>
            </a:endParaRPr>
          </a:p>
          <a:p>
            <a:pPr marL="114300" indent="0">
              <a:buNone/>
            </a:pPr>
            <a:endParaRPr lang="en-US" dirty="0"/>
          </a:p>
        </p:txBody>
      </p:sp>
    </p:spTree>
    <p:extLst>
      <p:ext uri="{BB962C8B-B14F-4D97-AF65-F5344CB8AC3E}">
        <p14:creationId xmlns:p14="http://schemas.microsoft.com/office/powerpoint/2010/main" val="1590755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919B7-77D7-E432-92BC-F3BC18D7E16B}"/>
              </a:ext>
            </a:extLst>
          </p:cNvPr>
          <p:cNvSpPr>
            <a:spLocks noGrp="1"/>
          </p:cNvSpPr>
          <p:nvPr>
            <p:ph type="title"/>
          </p:nvPr>
        </p:nvSpPr>
        <p:spPr/>
        <p:txBody>
          <a:bodyPr/>
          <a:lstStyle/>
          <a:p>
            <a:r>
              <a:rPr lang="en-US" dirty="0"/>
              <a:t>PROBLEM FACED</a:t>
            </a:r>
          </a:p>
        </p:txBody>
      </p:sp>
      <p:sp>
        <p:nvSpPr>
          <p:cNvPr id="3" name="Text Placeholder 2">
            <a:extLst>
              <a:ext uri="{FF2B5EF4-FFF2-40B4-BE49-F238E27FC236}">
                <a16:creationId xmlns:a16="http://schemas.microsoft.com/office/drawing/2014/main" id="{590D1DAC-9FA6-24D3-A3A1-786BE3D7F45C}"/>
              </a:ext>
            </a:extLst>
          </p:cNvPr>
          <p:cNvSpPr>
            <a:spLocks noGrp="1"/>
          </p:cNvSpPr>
          <p:nvPr>
            <p:ph type="body" idx="1"/>
          </p:nvPr>
        </p:nvSpPr>
        <p:spPr/>
        <p:txBody>
          <a:bodyPr/>
          <a:lstStyle/>
          <a:p>
            <a:r>
              <a:rPr lang="en-US" sz="3450" b="1" u="sng" dirty="0">
                <a:latin typeface="Gabriola" panose="04040605051002020D02" pitchFamily="82" charset="0"/>
              </a:rPr>
              <a:t>Technical challenges:</a:t>
            </a:r>
            <a:r>
              <a:rPr lang="en-US" sz="3450" dirty="0">
                <a:latin typeface="Gabriola" panose="04040605051002020D02" pitchFamily="82" charset="0"/>
              </a:rPr>
              <a:t> We encounter difficulties in understanding and implementing the technical aspects of RFID technology, such as interfacing RFID readers with microcontrollers or processing RFID data.</a:t>
            </a:r>
          </a:p>
          <a:p>
            <a:r>
              <a:rPr lang="en-US" sz="3450" b="1" u="sng" dirty="0">
                <a:latin typeface="Gabriola" panose="04040605051002020D02" pitchFamily="82" charset="0"/>
              </a:rPr>
              <a:t>Software bugs and debugging:</a:t>
            </a:r>
            <a:r>
              <a:rPr lang="en-US" sz="3450" dirty="0">
                <a:latin typeface="Gabriola" panose="04040605051002020D02" pitchFamily="82" charset="0"/>
              </a:rPr>
              <a:t> Debugging errors in the software code, such as syntax errors, logical errors, or compatibility issues between different software components.</a:t>
            </a:r>
          </a:p>
          <a:p>
            <a:r>
              <a:rPr lang="en-US" sz="3450" b="1" u="sng" dirty="0">
                <a:latin typeface="Gabriola" panose="04040605051002020D02" pitchFamily="82" charset="0"/>
              </a:rPr>
              <a:t>Hardware issues:</a:t>
            </a:r>
            <a:r>
              <a:rPr lang="en-US" sz="3450" dirty="0">
                <a:latin typeface="Gabriola" panose="04040605051002020D02" pitchFamily="82" charset="0"/>
              </a:rPr>
              <a:t> Dealing with hardware-related problems, such as faulty connections, or compatibility issues between different hardware modules.</a:t>
            </a:r>
          </a:p>
        </p:txBody>
      </p:sp>
    </p:spTree>
    <p:extLst>
      <p:ext uri="{BB962C8B-B14F-4D97-AF65-F5344CB8AC3E}">
        <p14:creationId xmlns:p14="http://schemas.microsoft.com/office/powerpoint/2010/main" val="5231982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5"/>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sz="3600" dirty="0">
                <a:solidFill>
                  <a:srgbClr val="0033CC"/>
                </a:solidFill>
                <a:latin typeface="Times New Roman"/>
                <a:ea typeface="Times New Roman"/>
                <a:cs typeface="Times New Roman"/>
                <a:sym typeface="Times New Roman"/>
              </a:rPr>
              <a:t>VIDEO PRESENTATION</a:t>
            </a:r>
            <a:endParaRPr dirty="0"/>
          </a:p>
        </p:txBody>
      </p:sp>
      <p:sp>
        <p:nvSpPr>
          <p:cNvPr id="347" name="Google Shape;347;p45"/>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48" name="Google Shape;348;p45"/>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pic>
        <p:nvPicPr>
          <p:cNvPr id="2" name="Picture 8">
            <a:hlinkClick r:id="" action="ppaction://media"/>
            <a:extLst>
              <a:ext uri="{FF2B5EF4-FFF2-40B4-BE49-F238E27FC236}">
                <a16:creationId xmlns:a16="http://schemas.microsoft.com/office/drawing/2014/main" id="{E56C31A5-7376-5729-A794-CC01749FE61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14895" r="1448" b="12890"/>
          <a:stretch>
            <a:fillRect/>
          </a:stretch>
        </p:blipFill>
        <p:spPr>
          <a:xfrm>
            <a:off x="1820829" y="1420764"/>
            <a:ext cx="8694821" cy="4778346"/>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video>
              <p:cMediaNode vol="100000" mute="1">
                <p:cTn id="2"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4"/>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sz="3600" dirty="0">
                <a:solidFill>
                  <a:srgbClr val="0033CC"/>
                </a:solidFill>
                <a:latin typeface="Times New Roman"/>
                <a:ea typeface="Times New Roman"/>
                <a:cs typeface="Times New Roman"/>
                <a:sym typeface="Times New Roman"/>
              </a:rPr>
              <a:t>FUTURE </a:t>
            </a:r>
            <a:r>
              <a:rPr lang="en-US" dirty="0"/>
              <a:t>WORK</a:t>
            </a:r>
            <a:endParaRPr dirty="0"/>
          </a:p>
        </p:txBody>
      </p:sp>
      <p:sp>
        <p:nvSpPr>
          <p:cNvPr id="339" name="Google Shape;339;p44"/>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40" name="Google Shape;340;p44"/>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grpSp>
        <p:nvGrpSpPr>
          <p:cNvPr id="5" name="Group 18">
            <a:extLst>
              <a:ext uri="{FF2B5EF4-FFF2-40B4-BE49-F238E27FC236}">
                <a16:creationId xmlns:a16="http://schemas.microsoft.com/office/drawing/2014/main" id="{CEFEB732-B742-947D-886C-2C5F0F966654}"/>
              </a:ext>
            </a:extLst>
          </p:cNvPr>
          <p:cNvGrpSpPr/>
          <p:nvPr/>
        </p:nvGrpSpPr>
        <p:grpSpPr>
          <a:xfrm>
            <a:off x="2063262" y="2178929"/>
            <a:ext cx="8641167" cy="3262017"/>
            <a:chOff x="0" y="0"/>
            <a:chExt cx="4051688" cy="1396059"/>
          </a:xfrm>
        </p:grpSpPr>
        <p:sp>
          <p:nvSpPr>
            <p:cNvPr id="6" name="Freeform 19">
              <a:extLst>
                <a:ext uri="{FF2B5EF4-FFF2-40B4-BE49-F238E27FC236}">
                  <a16:creationId xmlns:a16="http://schemas.microsoft.com/office/drawing/2014/main" id="{49A14659-928E-DEC2-CD81-2D5AB7CCD7D3}"/>
                </a:ext>
              </a:extLst>
            </p:cNvPr>
            <p:cNvSpPr/>
            <p:nvPr/>
          </p:nvSpPr>
          <p:spPr>
            <a:xfrm>
              <a:off x="0" y="0"/>
              <a:ext cx="4051688" cy="1396059"/>
            </a:xfrm>
            <a:custGeom>
              <a:avLst/>
              <a:gdLst/>
              <a:ahLst/>
              <a:cxnLst/>
              <a:rect l="l" t="t" r="r" b="b"/>
              <a:pathLst>
                <a:path w="4051688" h="1396059">
                  <a:moveTo>
                    <a:pt x="0" y="0"/>
                  </a:moveTo>
                  <a:lnTo>
                    <a:pt x="4051688" y="0"/>
                  </a:lnTo>
                  <a:lnTo>
                    <a:pt x="4051688" y="1396059"/>
                  </a:lnTo>
                  <a:lnTo>
                    <a:pt x="0" y="1396059"/>
                  </a:lnTo>
                  <a:close/>
                </a:path>
              </a:pathLst>
            </a:custGeom>
            <a:solidFill>
              <a:srgbClr val="D9D9D9"/>
            </a:solidFill>
          </p:spPr>
        </p:sp>
        <p:sp>
          <p:nvSpPr>
            <p:cNvPr id="7" name="TextBox 20">
              <a:extLst>
                <a:ext uri="{FF2B5EF4-FFF2-40B4-BE49-F238E27FC236}">
                  <a16:creationId xmlns:a16="http://schemas.microsoft.com/office/drawing/2014/main" id="{3D6FDA5C-B8AA-B9ED-4196-80C54ACE3A99}"/>
                </a:ext>
              </a:extLst>
            </p:cNvPr>
            <p:cNvSpPr txBox="1"/>
            <p:nvPr/>
          </p:nvSpPr>
          <p:spPr>
            <a:xfrm>
              <a:off x="0" y="-38100"/>
              <a:ext cx="4051688" cy="1434159"/>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26">
            <a:extLst>
              <a:ext uri="{FF2B5EF4-FFF2-40B4-BE49-F238E27FC236}">
                <a16:creationId xmlns:a16="http://schemas.microsoft.com/office/drawing/2014/main" id="{12989814-F35E-62EA-7BB2-D89F97E1AE5A}"/>
              </a:ext>
            </a:extLst>
          </p:cNvPr>
          <p:cNvSpPr txBox="1"/>
          <p:nvPr/>
        </p:nvSpPr>
        <p:spPr>
          <a:xfrm>
            <a:off x="2491783" y="2541271"/>
            <a:ext cx="7784124" cy="3108223"/>
          </a:xfrm>
          <a:prstGeom prst="rect">
            <a:avLst/>
          </a:prstGeom>
        </p:spPr>
        <p:txBody>
          <a:bodyPr wrap="square" lIns="0" tIns="0" rIns="0" bIns="0" rtlCol="0" anchor="t">
            <a:spAutoFit/>
          </a:bodyPr>
          <a:lstStyle/>
          <a:p>
            <a:pPr>
              <a:lnSpc>
                <a:spcPts val="4070"/>
              </a:lnSpc>
            </a:pPr>
            <a:r>
              <a:rPr lang="en-US" sz="2907" dirty="0">
                <a:solidFill>
                  <a:srgbClr val="0F2C33"/>
                </a:solidFill>
                <a:latin typeface="Quicksand Bold"/>
              </a:rPr>
              <a:t>Potential enhancements for the project include:</a:t>
            </a:r>
          </a:p>
          <a:p>
            <a:pPr marL="627715" lvl="1" indent="-313858">
              <a:lnSpc>
                <a:spcPts val="4070"/>
              </a:lnSpc>
              <a:buFont typeface="Arial"/>
              <a:buChar char="•"/>
            </a:pPr>
            <a:r>
              <a:rPr lang="en-US" sz="2907" dirty="0">
                <a:solidFill>
                  <a:srgbClr val="0F2C33"/>
                </a:solidFill>
                <a:latin typeface="Quicksand Bold"/>
              </a:rPr>
              <a:t>Adding multiple user support with different access levels.</a:t>
            </a:r>
          </a:p>
          <a:p>
            <a:pPr marL="627715" lvl="1" indent="-313858">
              <a:lnSpc>
                <a:spcPts val="4070"/>
              </a:lnSpc>
              <a:buFont typeface="Arial"/>
              <a:buChar char="•"/>
            </a:pPr>
            <a:r>
              <a:rPr lang="en-US" sz="2907" dirty="0">
                <a:solidFill>
                  <a:srgbClr val="0F2C33"/>
                </a:solidFill>
                <a:latin typeface="Quicksand Bold"/>
              </a:rPr>
              <a:t>Implementing access logs and notifications for security monitoring.</a:t>
            </a:r>
          </a:p>
          <a:p>
            <a:pPr>
              <a:lnSpc>
                <a:spcPts val="4070"/>
              </a:lnSpc>
            </a:pPr>
            <a:endParaRPr lang="en-US" sz="2907" dirty="0">
              <a:solidFill>
                <a:srgbClr val="0F2C33"/>
              </a:solidFill>
              <a:latin typeface="Quicksand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5" name="Google Shape;355;p46"/>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56" name="Google Shape;356;p46"/>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sp>
        <p:nvSpPr>
          <p:cNvPr id="3" name="TextBox 2">
            <a:extLst>
              <a:ext uri="{FF2B5EF4-FFF2-40B4-BE49-F238E27FC236}">
                <a16:creationId xmlns:a16="http://schemas.microsoft.com/office/drawing/2014/main" id="{999810FE-5CAD-D3B7-F6B3-FD7CA9273B25}"/>
              </a:ext>
            </a:extLst>
          </p:cNvPr>
          <p:cNvSpPr txBox="1"/>
          <p:nvPr/>
        </p:nvSpPr>
        <p:spPr>
          <a:xfrm>
            <a:off x="1780674" y="1931050"/>
            <a:ext cx="8213558" cy="2036648"/>
          </a:xfrm>
          <a:prstGeom prst="rect">
            <a:avLst/>
          </a:prstGeom>
          <a:noFill/>
        </p:spPr>
        <p:txBody>
          <a:bodyPr wrap="square">
            <a:spAutoFit/>
          </a:bodyPr>
          <a:lstStyle/>
          <a:p>
            <a:pPr algn="ctr">
              <a:lnSpc>
                <a:spcPts val="17259"/>
              </a:lnSpc>
            </a:pPr>
            <a:r>
              <a:rPr lang="en-US" sz="9600" dirty="0">
                <a:solidFill>
                  <a:srgbClr val="0F2C33"/>
                </a:solidFill>
                <a:latin typeface="Oswald Bold"/>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0"/>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None/>
            </a:pPr>
            <a:r>
              <a:rPr lang="en-US" sz="3600" dirty="0">
                <a:solidFill>
                  <a:srgbClr val="0033CC"/>
                </a:solidFill>
                <a:latin typeface="Times New Roman"/>
                <a:ea typeface="Times New Roman"/>
                <a:cs typeface="Times New Roman"/>
                <a:sym typeface="Times New Roman"/>
              </a:rPr>
              <a:t>INDEX</a:t>
            </a:r>
            <a:endParaRPr sz="3600" dirty="0">
              <a:solidFill>
                <a:srgbClr val="0033CC"/>
              </a:solidFill>
              <a:latin typeface="Times New Roman"/>
              <a:ea typeface="Times New Roman"/>
              <a:cs typeface="Times New Roman"/>
              <a:sym typeface="Times New Roman"/>
            </a:endParaRPr>
          </a:p>
        </p:txBody>
      </p:sp>
      <p:sp>
        <p:nvSpPr>
          <p:cNvPr id="306" name="Google Shape;306;p40"/>
          <p:cNvSpPr txBox="1">
            <a:spLocks noGrp="1"/>
          </p:cNvSpPr>
          <p:nvPr>
            <p:ph type="body" idx="1"/>
          </p:nvPr>
        </p:nvSpPr>
        <p:spPr>
          <a:xfrm>
            <a:off x="914350" y="1219075"/>
            <a:ext cx="10363200" cy="4884821"/>
          </a:xfrm>
          <a:prstGeom prst="rect">
            <a:avLst/>
          </a:prstGeom>
          <a:noFill/>
          <a:ln>
            <a:noFill/>
          </a:ln>
        </p:spPr>
        <p:txBody>
          <a:bodyPr spcFirstLastPara="1" wrap="square" lIns="91425" tIns="45700" rIns="91425" bIns="45700" anchor="t" anchorCtr="0">
            <a:noAutofit/>
          </a:bodyPr>
          <a:lstStyle/>
          <a:p>
            <a:pPr marL="514350" marR="0" lvl="0" indent="-514350" algn="l" rtl="0">
              <a:lnSpc>
                <a:spcPct val="100000"/>
              </a:lnSpc>
              <a:spcBef>
                <a:spcPts val="0"/>
              </a:spcBef>
              <a:spcAft>
                <a:spcPts val="0"/>
              </a:spcAft>
              <a:buClr>
                <a:srgbClr val="FF0000"/>
              </a:buClr>
              <a:buSzPts val="2800"/>
              <a:buFont typeface="Times New Roman"/>
              <a:buChar char="•"/>
            </a:pPr>
            <a:r>
              <a:rPr lang="en-US" b="0" i="0" u="none" dirty="0">
                <a:solidFill>
                  <a:schemeClr val="dk1"/>
                </a:solidFill>
                <a:latin typeface="Gabriola" panose="04040605051002020D02" pitchFamily="82" charset="0"/>
                <a:sym typeface="Times New Roman"/>
              </a:rPr>
              <a:t>Problem statement of our project</a:t>
            </a:r>
            <a:endParaRPr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b="0" i="0" u="none" dirty="0">
                <a:solidFill>
                  <a:schemeClr val="dk1"/>
                </a:solidFill>
                <a:latin typeface="Gabriola" panose="04040605051002020D02" pitchFamily="82" charset="0"/>
                <a:sym typeface="Times New Roman"/>
              </a:rPr>
              <a:t>Solution Proposed  </a:t>
            </a:r>
            <a:endParaRPr dirty="0">
              <a:latin typeface="Gabriola" panose="04040605051002020D02" pitchFamily="82" charset="0"/>
            </a:endParaRPr>
          </a:p>
          <a:p>
            <a:pPr marL="742950" marR="0" lvl="1" indent="-285750" algn="l" rtl="0">
              <a:lnSpc>
                <a:spcPct val="100000"/>
              </a:lnSpc>
              <a:spcBef>
                <a:spcPts val="480"/>
              </a:spcBef>
              <a:spcAft>
                <a:spcPts val="0"/>
              </a:spcAft>
              <a:buClr>
                <a:schemeClr val="accent2"/>
              </a:buClr>
              <a:buSzPts val="2400"/>
              <a:buFont typeface="Times New Roman"/>
              <a:buChar char="–"/>
            </a:pPr>
            <a:r>
              <a:rPr lang="en-US" sz="2800" b="0" i="0" u="none" strike="noStrike" cap="none" dirty="0">
                <a:solidFill>
                  <a:srgbClr val="000099"/>
                </a:solidFill>
                <a:latin typeface="Gabriola" panose="04040605051002020D02" pitchFamily="82" charset="0"/>
                <a:sym typeface="Times New Roman"/>
              </a:rPr>
              <a:t>Advantages </a:t>
            </a:r>
            <a:endParaRPr sz="2800"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b="0" i="0" u="none" dirty="0">
                <a:solidFill>
                  <a:schemeClr val="dk1"/>
                </a:solidFill>
                <a:latin typeface="Gabriola" panose="04040605051002020D02" pitchFamily="82" charset="0"/>
                <a:sym typeface="Times New Roman"/>
              </a:rPr>
              <a:t>About Program </a:t>
            </a:r>
            <a:endParaRPr dirty="0">
              <a:latin typeface="Gabriola" panose="04040605051002020D02" pitchFamily="82" charset="0"/>
            </a:endParaRPr>
          </a:p>
          <a:p>
            <a:pPr marL="742950" marR="0" lvl="1" indent="-285750" algn="l" rtl="0">
              <a:lnSpc>
                <a:spcPct val="100000"/>
              </a:lnSpc>
              <a:spcBef>
                <a:spcPts val="480"/>
              </a:spcBef>
              <a:spcAft>
                <a:spcPts val="0"/>
              </a:spcAft>
              <a:buClr>
                <a:schemeClr val="accent2"/>
              </a:buClr>
              <a:buSzPts val="2400"/>
              <a:buFont typeface="Times New Roman"/>
              <a:buChar char="–"/>
            </a:pPr>
            <a:r>
              <a:rPr lang="en-US" sz="2800" dirty="0">
                <a:latin typeface="Gabriola" panose="04040605051002020D02" pitchFamily="82" charset="0"/>
              </a:rPr>
              <a:t>Hardware Components</a:t>
            </a:r>
          </a:p>
          <a:p>
            <a:pPr marL="742950" marR="0" lvl="1" indent="-285750" algn="l" rtl="0">
              <a:lnSpc>
                <a:spcPct val="100000"/>
              </a:lnSpc>
              <a:spcBef>
                <a:spcPts val="480"/>
              </a:spcBef>
              <a:spcAft>
                <a:spcPts val="0"/>
              </a:spcAft>
              <a:buClr>
                <a:schemeClr val="accent2"/>
              </a:buClr>
              <a:buSzPts val="2400"/>
              <a:buFont typeface="Times New Roman"/>
              <a:buChar char="–"/>
            </a:pPr>
            <a:r>
              <a:rPr lang="en-US" sz="2800" dirty="0">
                <a:latin typeface="Gabriola" panose="04040605051002020D02" pitchFamily="82" charset="0"/>
              </a:rPr>
              <a:t>Implementation</a:t>
            </a:r>
            <a:endParaRPr sz="2800" dirty="0">
              <a:latin typeface="Gabriola" panose="04040605051002020D02" pitchFamily="82" charset="0"/>
            </a:endParaRPr>
          </a:p>
          <a:p>
            <a:pPr marL="742950" marR="0" lvl="1" indent="-285750" algn="l" rtl="0">
              <a:lnSpc>
                <a:spcPct val="100000"/>
              </a:lnSpc>
              <a:spcBef>
                <a:spcPts val="480"/>
              </a:spcBef>
              <a:spcAft>
                <a:spcPts val="0"/>
              </a:spcAft>
              <a:buClr>
                <a:schemeClr val="accent2"/>
              </a:buClr>
              <a:buSzPts val="2400"/>
              <a:buFont typeface="Times New Roman"/>
              <a:buChar char="–"/>
            </a:pPr>
            <a:r>
              <a:rPr lang="en-US" sz="2800" b="0" i="0" u="none" strike="noStrike" cap="none" dirty="0">
                <a:solidFill>
                  <a:srgbClr val="000099"/>
                </a:solidFill>
                <a:latin typeface="Gabriola" panose="04040605051002020D02" pitchFamily="82" charset="0"/>
                <a:sym typeface="Times New Roman"/>
              </a:rPr>
              <a:t>Arduino Program</a:t>
            </a:r>
            <a:endParaRPr sz="2800"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b="0" i="0" u="none" dirty="0">
                <a:solidFill>
                  <a:schemeClr val="dk1"/>
                </a:solidFill>
                <a:latin typeface="Gabriola" panose="04040605051002020D02" pitchFamily="82" charset="0"/>
                <a:sym typeface="Times New Roman"/>
              </a:rPr>
              <a:t>Result / Outcome </a:t>
            </a:r>
            <a:endParaRPr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dirty="0">
                <a:latin typeface="Gabriola" panose="04040605051002020D02" pitchFamily="82" charset="0"/>
              </a:rPr>
              <a:t>Our</a:t>
            </a:r>
            <a:r>
              <a:rPr lang="en-US" b="0" i="0" u="none" dirty="0">
                <a:solidFill>
                  <a:schemeClr val="dk1"/>
                </a:solidFill>
                <a:latin typeface="Gabriola" panose="04040605051002020D02" pitchFamily="82" charset="0"/>
                <a:sym typeface="Times New Roman"/>
              </a:rPr>
              <a:t> Learning / Problem Faced </a:t>
            </a:r>
            <a:endParaRPr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b="0" i="0" u="none" dirty="0">
                <a:solidFill>
                  <a:schemeClr val="dk1"/>
                </a:solidFill>
                <a:latin typeface="Gabriola" panose="04040605051002020D02" pitchFamily="82" charset="0"/>
                <a:sym typeface="Times New Roman"/>
              </a:rPr>
              <a:t>Future Work</a:t>
            </a:r>
            <a:endParaRPr dirty="0">
              <a:latin typeface="Gabriola" panose="04040605051002020D02" pitchFamily="82" charset="0"/>
            </a:endParaRPr>
          </a:p>
          <a:p>
            <a:pPr marL="514350" marR="0" lvl="0" indent="-514350" algn="l" rtl="0">
              <a:lnSpc>
                <a:spcPct val="100000"/>
              </a:lnSpc>
              <a:spcBef>
                <a:spcPts val="560"/>
              </a:spcBef>
              <a:spcAft>
                <a:spcPts val="0"/>
              </a:spcAft>
              <a:buClr>
                <a:srgbClr val="FF0000"/>
              </a:buClr>
              <a:buSzPts val="2800"/>
              <a:buFont typeface="Times New Roman"/>
              <a:buAutoNum type="arabicPeriod"/>
            </a:pPr>
            <a:r>
              <a:rPr lang="en-US" b="0" i="0" u="none" dirty="0">
                <a:solidFill>
                  <a:schemeClr val="dk1"/>
                </a:solidFill>
                <a:latin typeface="Gabriola" panose="04040605051002020D02" pitchFamily="82" charset="0"/>
                <a:sym typeface="Times New Roman"/>
              </a:rPr>
              <a:t>Demo </a:t>
            </a:r>
            <a:endParaRPr dirty="0">
              <a:latin typeface="Gabriola" panose="04040605051002020D02" pitchFamily="82" charset="0"/>
            </a:endParaRPr>
          </a:p>
        </p:txBody>
      </p:sp>
      <p:sp>
        <p:nvSpPr>
          <p:cNvPr id="307" name="Google Shape;307;p40"/>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08" name="Google Shape;308;p40"/>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E0F3-71BD-1A41-EA20-A39ED17B82EC}"/>
              </a:ext>
            </a:extLst>
          </p:cNvPr>
          <p:cNvSpPr>
            <a:spLocks noGrp="1"/>
          </p:cNvSpPr>
          <p:nvPr>
            <p:ph type="title"/>
          </p:nvPr>
        </p:nvSpPr>
        <p:spPr/>
        <p:txBody>
          <a:bodyPr/>
          <a:lstStyle/>
          <a:p>
            <a:r>
              <a:rPr lang="en-US" dirty="0"/>
              <a:t>Problem Statement</a:t>
            </a:r>
          </a:p>
        </p:txBody>
      </p:sp>
      <p:sp>
        <p:nvSpPr>
          <p:cNvPr id="3" name="Text Placeholder 2">
            <a:extLst>
              <a:ext uri="{FF2B5EF4-FFF2-40B4-BE49-F238E27FC236}">
                <a16:creationId xmlns:a16="http://schemas.microsoft.com/office/drawing/2014/main" id="{4291801E-47F8-770A-E010-8ED1493ED629}"/>
              </a:ext>
            </a:extLst>
          </p:cNvPr>
          <p:cNvSpPr>
            <a:spLocks noGrp="1"/>
          </p:cNvSpPr>
          <p:nvPr>
            <p:ph type="body" idx="1"/>
          </p:nvPr>
        </p:nvSpPr>
        <p:spPr>
          <a:xfrm>
            <a:off x="609600" y="1645780"/>
            <a:ext cx="10972800" cy="4687800"/>
          </a:xfrm>
        </p:spPr>
        <p:txBody>
          <a:bodyPr/>
          <a:lstStyle/>
          <a:p>
            <a:pPr marL="114300" indent="0">
              <a:buNone/>
            </a:pPr>
            <a:r>
              <a:rPr lang="en-US" sz="3600" b="0" i="0" dirty="0">
                <a:solidFill>
                  <a:srgbClr val="0D0D0D"/>
                </a:solidFill>
                <a:effectLst/>
                <a:highlight>
                  <a:srgbClr val="FFFFFF"/>
                </a:highlight>
                <a:latin typeface="Gabriola" panose="04040605051002020D02" pitchFamily="82" charset="0"/>
                <a:ea typeface="Segoe UI Symbol" panose="020B0502040204020203" pitchFamily="34" charset="0"/>
              </a:rPr>
              <a:t>"Existing door locking methods, such as keys and passcodes, are susceptible to security breaches through loss, theft, or unauthorized sharing. These vulnerabilities compromise the safety of premises. A solution is needed to enhance security and convenience in access control systems."</a:t>
            </a:r>
            <a:endParaRPr lang="en-US" sz="3600" dirty="0">
              <a:latin typeface="Gabriola" panose="04040605051002020D02" pitchFamily="82" charset="0"/>
              <a:ea typeface="Segoe UI Symbol" panose="020B0502040204020203" pitchFamily="34" charset="0"/>
            </a:endParaRPr>
          </a:p>
        </p:txBody>
      </p:sp>
      <p:sp>
        <p:nvSpPr>
          <p:cNvPr id="4" name="Google Shape;308;p40">
            <a:extLst>
              <a:ext uri="{FF2B5EF4-FFF2-40B4-BE49-F238E27FC236}">
                <a16:creationId xmlns:a16="http://schemas.microsoft.com/office/drawing/2014/main" id="{72C2D94F-B4C9-B1F8-3E0C-9C8FC61741ED}"/>
              </a:ext>
            </a:extLst>
          </p:cNvPr>
          <p:cNvSpPr txBox="1"/>
          <p:nvPr/>
        </p:nvSpPr>
        <p:spPr>
          <a:xfrm>
            <a:off x="4310029" y="6333580"/>
            <a:ext cx="3860700" cy="4572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pic>
        <p:nvPicPr>
          <p:cNvPr id="1028" name="Picture 4" descr="Image of Key for door">
            <a:extLst>
              <a:ext uri="{FF2B5EF4-FFF2-40B4-BE49-F238E27FC236}">
                <a16:creationId xmlns:a16="http://schemas.microsoft.com/office/drawing/2014/main" id="{6C7E9A97-3D50-CF83-B800-74261AAA65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6062" y="4081375"/>
            <a:ext cx="3180017" cy="25440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C7DA11D-6A0D-F96C-4E79-32D666E4743B}"/>
              </a:ext>
            </a:extLst>
          </p:cNvPr>
          <p:cNvPicPr>
            <a:picLocks noChangeAspect="1"/>
          </p:cNvPicPr>
          <p:nvPr/>
        </p:nvPicPr>
        <p:blipFill>
          <a:blip r:embed="rId3"/>
          <a:stretch>
            <a:fillRect/>
          </a:stretch>
        </p:blipFill>
        <p:spPr>
          <a:xfrm>
            <a:off x="8170729" y="3889684"/>
            <a:ext cx="3860699" cy="2891486"/>
          </a:xfrm>
          <a:prstGeom prst="rect">
            <a:avLst/>
          </a:prstGeom>
        </p:spPr>
      </p:pic>
    </p:spTree>
    <p:extLst>
      <p:ext uri="{BB962C8B-B14F-4D97-AF65-F5344CB8AC3E}">
        <p14:creationId xmlns:p14="http://schemas.microsoft.com/office/powerpoint/2010/main" val="739518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2"/>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sz="3600">
                <a:solidFill>
                  <a:srgbClr val="0033CC"/>
                </a:solidFill>
                <a:latin typeface="Times New Roman"/>
                <a:ea typeface="Times New Roman"/>
                <a:cs typeface="Times New Roman"/>
                <a:sym typeface="Times New Roman"/>
              </a:rPr>
              <a:t>Solution Proposed </a:t>
            </a:r>
            <a:endParaRPr/>
          </a:p>
        </p:txBody>
      </p:sp>
      <p:sp>
        <p:nvSpPr>
          <p:cNvPr id="322" name="Google Shape;322;p42"/>
          <p:cNvSpPr txBox="1">
            <a:spLocks noGrp="1"/>
          </p:cNvSpPr>
          <p:nvPr>
            <p:ph type="body" idx="1"/>
          </p:nvPr>
        </p:nvSpPr>
        <p:spPr>
          <a:xfrm>
            <a:off x="641685" y="1466037"/>
            <a:ext cx="10363200" cy="468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3200" b="0" i="0" dirty="0">
                <a:solidFill>
                  <a:srgbClr val="0D0D0D"/>
                </a:solidFill>
                <a:effectLst/>
                <a:highlight>
                  <a:srgbClr val="FFFFFF"/>
                </a:highlight>
                <a:latin typeface="Gabriola" panose="04040605051002020D02" pitchFamily="82" charset="0"/>
              </a:rPr>
              <a:t>"Our proposed solution is to implement an RFID door lock system. Utilizing RFID technology, each authorized individual will be provided with a unique RFID tag or card, granting them access to the premises. The system will be integrated with a secure database to manage access permissions effectively. This solution enhances security by eliminating the risks associated with lost or shared keys and passcodes, while also offering convenience and scalability for various access requirements.</a:t>
            </a:r>
            <a:endParaRPr sz="4400" b="0" i="0" u="none" dirty="0">
              <a:solidFill>
                <a:schemeClr val="dk1"/>
              </a:solidFill>
              <a:latin typeface="Gabriola" panose="04040605051002020D02" pitchFamily="82" charset="0"/>
              <a:ea typeface="Arial"/>
              <a:cs typeface="Arial"/>
              <a:sym typeface="Arial"/>
            </a:endParaRPr>
          </a:p>
        </p:txBody>
      </p:sp>
      <p:sp>
        <p:nvSpPr>
          <p:cNvPr id="323" name="Google Shape;323;p42"/>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24" name="Google Shape;324;p42"/>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pic>
        <p:nvPicPr>
          <p:cNvPr id="2050" name="Picture 2" descr="10 Benefits of RFID Access Control Systems">
            <a:extLst>
              <a:ext uri="{FF2B5EF4-FFF2-40B4-BE49-F238E27FC236}">
                <a16:creationId xmlns:a16="http://schemas.microsoft.com/office/drawing/2014/main" id="{5AB16DC7-7F8F-0DAA-5014-2155429CB6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0298" y="4510674"/>
            <a:ext cx="3860701" cy="22520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1"/>
          <p:cNvSpPr txBox="1">
            <a:spLocks noGrp="1"/>
          </p:cNvSpPr>
          <p:nvPr>
            <p:ph type="title"/>
          </p:nvPr>
        </p:nvSpPr>
        <p:spPr>
          <a:xfrm>
            <a:off x="406300" y="321489"/>
            <a:ext cx="10844464"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sz="3600" b="1" dirty="0">
                <a:solidFill>
                  <a:srgbClr val="0033CC"/>
                </a:solidFill>
                <a:latin typeface="Times New Roman"/>
                <a:ea typeface="Times New Roman"/>
                <a:cs typeface="Times New Roman"/>
                <a:sym typeface="Times New Roman"/>
              </a:rPr>
              <a:t>ABOUT PR</a:t>
            </a:r>
            <a:r>
              <a:rPr lang="en-US" b="1" dirty="0"/>
              <a:t>OJECT:- </a:t>
            </a:r>
            <a:r>
              <a:rPr lang="en-US" sz="3600" dirty="0">
                <a:solidFill>
                  <a:srgbClr val="0033CC"/>
                </a:solidFill>
                <a:latin typeface="Times New Roman"/>
                <a:ea typeface="Times New Roman"/>
                <a:cs typeface="Times New Roman"/>
                <a:sym typeface="Times New Roman"/>
              </a:rPr>
              <a:t>HARDWARE REQUIREMENTS</a:t>
            </a:r>
            <a:endParaRPr dirty="0"/>
          </a:p>
        </p:txBody>
      </p:sp>
      <p:sp>
        <p:nvSpPr>
          <p:cNvPr id="315" name="Google Shape;315;p41"/>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16" name="Google Shape;316;p41"/>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sp>
        <p:nvSpPr>
          <p:cNvPr id="2" name="TextBox 21">
            <a:extLst>
              <a:ext uri="{FF2B5EF4-FFF2-40B4-BE49-F238E27FC236}">
                <a16:creationId xmlns:a16="http://schemas.microsoft.com/office/drawing/2014/main" id="{4A1E9FC0-AB5B-CE10-D203-BFB43A41AF2E}"/>
              </a:ext>
            </a:extLst>
          </p:cNvPr>
          <p:cNvSpPr txBox="1"/>
          <p:nvPr/>
        </p:nvSpPr>
        <p:spPr>
          <a:xfrm>
            <a:off x="406300" y="1437414"/>
            <a:ext cx="7908001" cy="5420586"/>
          </a:xfrm>
          <a:prstGeom prst="rect">
            <a:avLst/>
          </a:prstGeom>
        </p:spPr>
        <p:txBody>
          <a:bodyPr lIns="0" tIns="0" rIns="0" bIns="0" rtlCol="0" anchor="t">
            <a:spAutoFit/>
          </a:bodyPr>
          <a:lstStyle/>
          <a:p>
            <a:pPr marL="696198" lvl="1" indent="-348099" algn="just">
              <a:buAutoNum type="arabicPeriod"/>
            </a:pPr>
            <a:r>
              <a:rPr lang="en-US" sz="4000" dirty="0">
                <a:solidFill>
                  <a:srgbClr val="0F2C33"/>
                </a:solidFill>
                <a:latin typeface="Gabriola" panose="04040605051002020D02" pitchFamily="82" charset="0"/>
              </a:rPr>
              <a:t>Arduino UNO board</a:t>
            </a:r>
          </a:p>
          <a:p>
            <a:pPr marL="696198" lvl="1" indent="-348099" algn="just">
              <a:buAutoNum type="arabicPeriod"/>
            </a:pPr>
            <a:r>
              <a:rPr lang="en-US" sz="4000" dirty="0">
                <a:solidFill>
                  <a:srgbClr val="0F2C33"/>
                </a:solidFill>
                <a:latin typeface="Gabriola" panose="04040605051002020D02" pitchFamily="82" charset="0"/>
              </a:rPr>
              <a:t>RFID reader module (e.g., MFRC522)</a:t>
            </a:r>
          </a:p>
          <a:p>
            <a:pPr marL="696198" lvl="1" indent="-348099" algn="just">
              <a:buAutoNum type="arabicPeriod"/>
            </a:pPr>
            <a:r>
              <a:rPr lang="en-US" sz="4000" dirty="0">
                <a:solidFill>
                  <a:srgbClr val="0F2C33"/>
                </a:solidFill>
                <a:latin typeface="Gabriola" panose="04040605051002020D02" pitchFamily="82" charset="0"/>
              </a:rPr>
              <a:t>Servo motor</a:t>
            </a:r>
          </a:p>
          <a:p>
            <a:pPr marL="696198" lvl="1" indent="-348099" algn="just">
              <a:buAutoNum type="arabicPeriod"/>
            </a:pPr>
            <a:r>
              <a:rPr lang="en-US" sz="4000" dirty="0">
                <a:solidFill>
                  <a:srgbClr val="0F2C33"/>
                </a:solidFill>
                <a:latin typeface="Gabriola" panose="04040605051002020D02" pitchFamily="82" charset="0"/>
              </a:rPr>
              <a:t>RFID tags or cards</a:t>
            </a:r>
          </a:p>
          <a:p>
            <a:pPr marL="696198" lvl="1" indent="-348099" algn="just">
              <a:buAutoNum type="arabicPeriod"/>
            </a:pPr>
            <a:r>
              <a:rPr lang="en-US" sz="4000" dirty="0">
                <a:solidFill>
                  <a:srgbClr val="0F2C33"/>
                </a:solidFill>
                <a:latin typeface="Gabriola" panose="04040605051002020D02" pitchFamily="82" charset="0"/>
              </a:rPr>
              <a:t>Jumper wires</a:t>
            </a:r>
          </a:p>
          <a:p>
            <a:pPr marL="696198" lvl="1" indent="-348099" algn="just">
              <a:buAutoNum type="arabicPeriod"/>
            </a:pPr>
            <a:r>
              <a:rPr lang="en-US" sz="4000" dirty="0">
                <a:solidFill>
                  <a:srgbClr val="0F2C33"/>
                </a:solidFill>
                <a:latin typeface="Gabriola" panose="04040605051002020D02" pitchFamily="82" charset="0"/>
              </a:rPr>
              <a:t>Power supply (a 9V battery)</a:t>
            </a:r>
          </a:p>
          <a:p>
            <a:pPr marL="696198" lvl="1" indent="-348099" algn="just">
              <a:buAutoNum type="arabicPeriod"/>
            </a:pPr>
            <a:r>
              <a:rPr lang="en-US" sz="4000" dirty="0">
                <a:solidFill>
                  <a:srgbClr val="0F2C33"/>
                </a:solidFill>
                <a:latin typeface="Gabriola" panose="04040605051002020D02" pitchFamily="82" charset="0"/>
              </a:rPr>
              <a:t>Ultrasonic Sensor (HC-SR05)</a:t>
            </a:r>
          </a:p>
          <a:p>
            <a:pPr marL="696198" lvl="1" indent="-348099" algn="just">
              <a:buAutoNum type="arabicPeriod"/>
            </a:pPr>
            <a:r>
              <a:rPr lang="en-US" sz="4000" dirty="0">
                <a:solidFill>
                  <a:srgbClr val="0F2C33"/>
                </a:solidFill>
                <a:latin typeface="Gabriola" panose="04040605051002020D02" pitchFamily="82" charset="0"/>
              </a:rPr>
              <a:t>Buzzer</a:t>
            </a:r>
          </a:p>
          <a:p>
            <a:pPr algn="just"/>
            <a:endParaRPr lang="en-US" sz="3224" dirty="0">
              <a:solidFill>
                <a:srgbClr val="0F2C33"/>
              </a:solidFill>
              <a:latin typeface="Quicksand Medium"/>
            </a:endParaRPr>
          </a:p>
        </p:txBody>
      </p:sp>
      <p:pic>
        <p:nvPicPr>
          <p:cNvPr id="3" name="Picture 2">
            <a:extLst>
              <a:ext uri="{FF2B5EF4-FFF2-40B4-BE49-F238E27FC236}">
                <a16:creationId xmlns:a16="http://schemas.microsoft.com/office/drawing/2014/main" id="{54EA3889-3A10-70DB-07E8-8C01DAAF50F5}"/>
              </a:ext>
            </a:extLst>
          </p:cNvPr>
          <p:cNvPicPr>
            <a:picLocks noChangeAspect="1"/>
          </p:cNvPicPr>
          <p:nvPr/>
        </p:nvPicPr>
        <p:blipFill>
          <a:blip r:embed="rId3"/>
          <a:stretch>
            <a:fillRect/>
          </a:stretch>
        </p:blipFill>
        <p:spPr>
          <a:xfrm>
            <a:off x="6644640" y="2638926"/>
            <a:ext cx="5428961" cy="421907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2"/>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sz="3600" b="1" dirty="0">
                <a:solidFill>
                  <a:srgbClr val="0033CC"/>
                </a:solidFill>
                <a:latin typeface="Times New Roman"/>
                <a:ea typeface="Times New Roman"/>
                <a:cs typeface="Times New Roman"/>
                <a:sym typeface="Times New Roman"/>
              </a:rPr>
              <a:t>ABOUT PR</a:t>
            </a:r>
            <a:r>
              <a:rPr lang="en-US" b="1" dirty="0"/>
              <a:t>OJECT:- </a:t>
            </a:r>
            <a:r>
              <a:rPr lang="en-US" sz="3600" dirty="0">
                <a:solidFill>
                  <a:srgbClr val="0033CC"/>
                </a:solidFill>
                <a:latin typeface="Times New Roman"/>
                <a:ea typeface="Times New Roman"/>
                <a:cs typeface="Times New Roman"/>
                <a:sym typeface="Times New Roman"/>
              </a:rPr>
              <a:t>IMPLEMENTATION </a:t>
            </a:r>
            <a:endParaRPr dirty="0"/>
          </a:p>
        </p:txBody>
      </p:sp>
      <p:sp>
        <p:nvSpPr>
          <p:cNvPr id="323" name="Google Shape;323;p42"/>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24" name="Google Shape;324;p42"/>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sp>
        <p:nvSpPr>
          <p:cNvPr id="2" name="Freeform 8">
            <a:extLst>
              <a:ext uri="{FF2B5EF4-FFF2-40B4-BE49-F238E27FC236}">
                <a16:creationId xmlns:a16="http://schemas.microsoft.com/office/drawing/2014/main" id="{EAA921CD-4503-8721-70A1-260F13EBED6B}"/>
              </a:ext>
            </a:extLst>
          </p:cNvPr>
          <p:cNvSpPr/>
          <p:nvPr/>
        </p:nvSpPr>
        <p:spPr>
          <a:xfrm>
            <a:off x="3613394" y="1307689"/>
            <a:ext cx="8475407" cy="3025105"/>
          </a:xfrm>
          <a:custGeom>
            <a:avLst/>
            <a:gdLst/>
            <a:ahLst/>
            <a:cxnLst/>
            <a:rect l="l" t="t" r="r" b="b"/>
            <a:pathLst>
              <a:path w="11137301" h="4208086">
                <a:moveTo>
                  <a:pt x="0" y="0"/>
                </a:moveTo>
                <a:lnTo>
                  <a:pt x="11137301" y="0"/>
                </a:lnTo>
                <a:lnTo>
                  <a:pt x="11137301" y="4208086"/>
                </a:lnTo>
                <a:lnTo>
                  <a:pt x="0" y="4208086"/>
                </a:lnTo>
                <a:lnTo>
                  <a:pt x="0" y="0"/>
                </a:lnTo>
                <a:close/>
              </a:path>
            </a:pathLst>
          </a:custGeom>
          <a:blipFill>
            <a:blip r:embed="rId3"/>
            <a:stretch>
              <a:fillRect l="-1722" t="-5529" r="-3548"/>
            </a:stretch>
          </a:blipFill>
        </p:spPr>
        <p:txBody>
          <a:bodyPr/>
          <a:lstStyle/>
          <a:p>
            <a:endParaRPr lang="en-US" dirty="0"/>
          </a:p>
        </p:txBody>
      </p:sp>
      <p:sp>
        <p:nvSpPr>
          <p:cNvPr id="3" name="TextBox 10">
            <a:extLst>
              <a:ext uri="{FF2B5EF4-FFF2-40B4-BE49-F238E27FC236}">
                <a16:creationId xmlns:a16="http://schemas.microsoft.com/office/drawing/2014/main" id="{E912AC47-67E2-C01A-2FB4-5A9317016827}"/>
              </a:ext>
            </a:extLst>
          </p:cNvPr>
          <p:cNvSpPr txBox="1"/>
          <p:nvPr/>
        </p:nvSpPr>
        <p:spPr>
          <a:xfrm>
            <a:off x="293315" y="1317396"/>
            <a:ext cx="5561757" cy="5640518"/>
          </a:xfrm>
          <a:prstGeom prst="rect">
            <a:avLst/>
          </a:prstGeom>
        </p:spPr>
        <p:txBody>
          <a:bodyPr wrap="square" lIns="0" tIns="0" rIns="0" bIns="0" rtlCol="0" anchor="t">
            <a:spAutoFit/>
          </a:bodyPr>
          <a:lstStyle/>
          <a:p>
            <a:pPr>
              <a:lnSpc>
                <a:spcPct val="150000"/>
              </a:lnSpc>
            </a:pPr>
            <a:r>
              <a:rPr lang="en-US" sz="3200" b="1" dirty="0">
                <a:solidFill>
                  <a:srgbClr val="0F2C33"/>
                </a:solidFill>
                <a:latin typeface="Gabriola" panose="04040605051002020D02" pitchFamily="82" charset="0"/>
              </a:rPr>
              <a:t>1.</a:t>
            </a:r>
            <a:r>
              <a:rPr lang="en-US" sz="3200" dirty="0">
                <a:solidFill>
                  <a:srgbClr val="0F2C33"/>
                </a:solidFill>
                <a:latin typeface="Gabriola" panose="04040605051002020D02" pitchFamily="82" charset="0"/>
              </a:rPr>
              <a:t> Setting up the Arduino Environment</a:t>
            </a:r>
          </a:p>
          <a:p>
            <a:pPr>
              <a:lnSpc>
                <a:spcPct val="150000"/>
              </a:lnSpc>
            </a:pPr>
            <a:r>
              <a:rPr lang="en-US" sz="3200" b="1" dirty="0">
                <a:solidFill>
                  <a:srgbClr val="0F2C33"/>
                </a:solidFill>
                <a:latin typeface="Gabriola" panose="04040605051002020D02" pitchFamily="82" charset="0"/>
              </a:rPr>
              <a:t>2.</a:t>
            </a:r>
            <a:r>
              <a:rPr lang="en-US" sz="3200" dirty="0">
                <a:solidFill>
                  <a:srgbClr val="0F2C33"/>
                </a:solidFill>
                <a:latin typeface="Gabriola" panose="04040605051002020D02" pitchFamily="82" charset="0"/>
              </a:rPr>
              <a:t> Installing Libraries</a:t>
            </a:r>
          </a:p>
          <a:p>
            <a:pPr>
              <a:lnSpc>
                <a:spcPct val="150000"/>
              </a:lnSpc>
            </a:pPr>
            <a:r>
              <a:rPr lang="en-US" sz="3200" b="1" dirty="0">
                <a:solidFill>
                  <a:srgbClr val="0F2C33"/>
                </a:solidFill>
                <a:latin typeface="Gabriola" panose="04040605051002020D02" pitchFamily="82" charset="0"/>
              </a:rPr>
              <a:t>3.</a:t>
            </a:r>
            <a:r>
              <a:rPr lang="en-US" sz="3200" dirty="0">
                <a:solidFill>
                  <a:srgbClr val="0F2C33"/>
                </a:solidFill>
                <a:latin typeface="Gabriola" panose="04040605051002020D02" pitchFamily="82" charset="0"/>
              </a:rPr>
              <a:t> Connecting Components</a:t>
            </a:r>
          </a:p>
          <a:p>
            <a:pPr>
              <a:lnSpc>
                <a:spcPct val="150000"/>
              </a:lnSpc>
            </a:pPr>
            <a:r>
              <a:rPr lang="en-US" sz="3200" b="1" dirty="0">
                <a:solidFill>
                  <a:srgbClr val="0F2C33"/>
                </a:solidFill>
                <a:latin typeface="Gabriola" panose="04040605051002020D02" pitchFamily="82" charset="0"/>
              </a:rPr>
              <a:t>4.</a:t>
            </a:r>
            <a:r>
              <a:rPr lang="en-US" sz="3200" dirty="0">
                <a:solidFill>
                  <a:srgbClr val="0F2C33"/>
                </a:solidFill>
                <a:latin typeface="Gabriola" panose="04040605051002020D02" pitchFamily="82" charset="0"/>
              </a:rPr>
              <a:t> Writing Arduino Code</a:t>
            </a:r>
          </a:p>
          <a:p>
            <a:pPr>
              <a:lnSpc>
                <a:spcPct val="150000"/>
              </a:lnSpc>
            </a:pPr>
            <a:r>
              <a:rPr lang="en-US" sz="3200" b="1" dirty="0">
                <a:solidFill>
                  <a:srgbClr val="0F2C33"/>
                </a:solidFill>
                <a:latin typeface="Gabriola" panose="04040605051002020D02" pitchFamily="82" charset="0"/>
              </a:rPr>
              <a:t>5.</a:t>
            </a:r>
            <a:r>
              <a:rPr lang="en-US" sz="3200" dirty="0">
                <a:solidFill>
                  <a:srgbClr val="0F2C33"/>
                </a:solidFill>
                <a:latin typeface="Gabriola" panose="04040605051002020D02" pitchFamily="82" charset="0"/>
              </a:rPr>
              <a:t> Uploading Code to Arduino</a:t>
            </a:r>
          </a:p>
          <a:p>
            <a:pPr>
              <a:lnSpc>
                <a:spcPct val="150000"/>
              </a:lnSpc>
            </a:pPr>
            <a:r>
              <a:rPr lang="en-US" sz="3200" b="1" dirty="0">
                <a:solidFill>
                  <a:srgbClr val="0F2C33"/>
                </a:solidFill>
                <a:latin typeface="Gabriola" panose="04040605051002020D02" pitchFamily="82" charset="0"/>
              </a:rPr>
              <a:t>6.</a:t>
            </a:r>
            <a:r>
              <a:rPr lang="en-US" sz="3200" dirty="0">
                <a:solidFill>
                  <a:srgbClr val="0F2C33"/>
                </a:solidFill>
                <a:latin typeface="Gabriola" panose="04040605051002020D02" pitchFamily="82" charset="0"/>
              </a:rPr>
              <a:t> Testing and Calibration</a:t>
            </a:r>
          </a:p>
          <a:p>
            <a:pPr>
              <a:lnSpc>
                <a:spcPct val="150000"/>
              </a:lnSpc>
            </a:pPr>
            <a:r>
              <a:rPr lang="en-US" sz="3200" b="1" dirty="0">
                <a:solidFill>
                  <a:srgbClr val="0F2C33"/>
                </a:solidFill>
                <a:latin typeface="Gabriola" panose="04040605051002020D02" pitchFamily="82" charset="0"/>
              </a:rPr>
              <a:t>7.</a:t>
            </a:r>
            <a:r>
              <a:rPr lang="en-US" sz="3200" dirty="0">
                <a:solidFill>
                  <a:srgbClr val="0F2C33"/>
                </a:solidFill>
                <a:latin typeface="Gabriola" panose="04040605051002020D02" pitchFamily="82" charset="0"/>
              </a:rPr>
              <a:t> Assembling and Installing</a:t>
            </a:r>
          </a:p>
          <a:p>
            <a:pPr>
              <a:lnSpc>
                <a:spcPts val="3919"/>
              </a:lnSpc>
            </a:pPr>
            <a:endParaRPr lang="en-US" sz="2799" dirty="0">
              <a:solidFill>
                <a:srgbClr val="0F2C33"/>
              </a:solidFill>
              <a:latin typeface="Quicksand Medium"/>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4D397-A742-5787-072B-B7B198FF6B2A}"/>
              </a:ext>
            </a:extLst>
          </p:cNvPr>
          <p:cNvSpPr>
            <a:spLocks noGrp="1"/>
          </p:cNvSpPr>
          <p:nvPr>
            <p:ph type="title"/>
          </p:nvPr>
        </p:nvSpPr>
        <p:spPr/>
        <p:txBody>
          <a:bodyPr/>
          <a:lstStyle/>
          <a:p>
            <a:r>
              <a:rPr lang="en-US" sz="3600" b="1" dirty="0">
                <a:solidFill>
                  <a:srgbClr val="0033CC"/>
                </a:solidFill>
                <a:latin typeface="Times New Roman"/>
                <a:ea typeface="Times New Roman"/>
                <a:cs typeface="Times New Roman"/>
                <a:sym typeface="Times New Roman"/>
              </a:rPr>
              <a:t>ABOUT PR</a:t>
            </a:r>
            <a:r>
              <a:rPr lang="en-US" b="1" dirty="0"/>
              <a:t>OJECT:- </a:t>
            </a:r>
            <a:r>
              <a:rPr lang="en-US" dirty="0"/>
              <a:t>ARDUINO CODE</a:t>
            </a:r>
          </a:p>
        </p:txBody>
      </p:sp>
      <p:pic>
        <p:nvPicPr>
          <p:cNvPr id="5" name="Picture 4">
            <a:extLst>
              <a:ext uri="{FF2B5EF4-FFF2-40B4-BE49-F238E27FC236}">
                <a16:creationId xmlns:a16="http://schemas.microsoft.com/office/drawing/2014/main" id="{D69E7561-6750-D725-0CBA-56175446DD9A}"/>
              </a:ext>
            </a:extLst>
          </p:cNvPr>
          <p:cNvPicPr>
            <a:picLocks noChangeAspect="1"/>
          </p:cNvPicPr>
          <p:nvPr/>
        </p:nvPicPr>
        <p:blipFill>
          <a:blip r:embed="rId2"/>
          <a:stretch>
            <a:fillRect/>
          </a:stretch>
        </p:blipFill>
        <p:spPr>
          <a:xfrm>
            <a:off x="292016" y="1363078"/>
            <a:ext cx="8594647" cy="5294396"/>
          </a:xfrm>
          <a:prstGeom prst="rect">
            <a:avLst/>
          </a:prstGeom>
        </p:spPr>
      </p:pic>
      <p:pic>
        <p:nvPicPr>
          <p:cNvPr id="7" name="Picture 6">
            <a:extLst>
              <a:ext uri="{FF2B5EF4-FFF2-40B4-BE49-F238E27FC236}">
                <a16:creationId xmlns:a16="http://schemas.microsoft.com/office/drawing/2014/main" id="{A81874EE-809A-ECC8-67CF-146C922AD48E}"/>
              </a:ext>
            </a:extLst>
          </p:cNvPr>
          <p:cNvPicPr>
            <a:picLocks noChangeAspect="1"/>
          </p:cNvPicPr>
          <p:nvPr/>
        </p:nvPicPr>
        <p:blipFill rotWithShape="1">
          <a:blip r:embed="rId3"/>
          <a:srcRect r="19269"/>
          <a:stretch/>
        </p:blipFill>
        <p:spPr>
          <a:xfrm>
            <a:off x="4910137" y="1363078"/>
            <a:ext cx="7187437" cy="5294396"/>
          </a:xfrm>
          <a:prstGeom prst="rect">
            <a:avLst/>
          </a:prstGeom>
        </p:spPr>
      </p:pic>
    </p:spTree>
    <p:extLst>
      <p:ext uri="{BB962C8B-B14F-4D97-AF65-F5344CB8AC3E}">
        <p14:creationId xmlns:p14="http://schemas.microsoft.com/office/powerpoint/2010/main" val="39535275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4D397-A742-5787-072B-B7B198FF6B2A}"/>
              </a:ext>
            </a:extLst>
          </p:cNvPr>
          <p:cNvSpPr>
            <a:spLocks noGrp="1"/>
          </p:cNvSpPr>
          <p:nvPr>
            <p:ph type="title"/>
          </p:nvPr>
        </p:nvSpPr>
        <p:spPr/>
        <p:txBody>
          <a:bodyPr/>
          <a:lstStyle/>
          <a:p>
            <a:r>
              <a:rPr lang="en-US" sz="3600" b="1" dirty="0">
                <a:solidFill>
                  <a:srgbClr val="0033CC"/>
                </a:solidFill>
                <a:latin typeface="Times New Roman"/>
                <a:ea typeface="Times New Roman"/>
                <a:cs typeface="Times New Roman"/>
                <a:sym typeface="Times New Roman"/>
              </a:rPr>
              <a:t>ABOUT PR</a:t>
            </a:r>
            <a:r>
              <a:rPr lang="en-US" b="1" dirty="0"/>
              <a:t>OJECT:- </a:t>
            </a:r>
            <a:r>
              <a:rPr lang="en-US" dirty="0"/>
              <a:t>ARDUINO CODE</a:t>
            </a:r>
          </a:p>
        </p:txBody>
      </p:sp>
      <p:pic>
        <p:nvPicPr>
          <p:cNvPr id="4" name="Picture 3">
            <a:extLst>
              <a:ext uri="{FF2B5EF4-FFF2-40B4-BE49-F238E27FC236}">
                <a16:creationId xmlns:a16="http://schemas.microsoft.com/office/drawing/2014/main" id="{835C56F5-1EBD-5E00-08A3-80D528FEFC3D}"/>
              </a:ext>
            </a:extLst>
          </p:cNvPr>
          <p:cNvPicPr>
            <a:picLocks noChangeAspect="1"/>
          </p:cNvPicPr>
          <p:nvPr/>
        </p:nvPicPr>
        <p:blipFill rotWithShape="1">
          <a:blip r:embed="rId2"/>
          <a:srcRect r="47228"/>
          <a:stretch/>
        </p:blipFill>
        <p:spPr>
          <a:xfrm>
            <a:off x="215063" y="1423737"/>
            <a:ext cx="5223211" cy="5088188"/>
          </a:xfrm>
          <a:prstGeom prst="rect">
            <a:avLst/>
          </a:prstGeom>
        </p:spPr>
      </p:pic>
      <p:pic>
        <p:nvPicPr>
          <p:cNvPr id="8" name="Picture 7">
            <a:extLst>
              <a:ext uri="{FF2B5EF4-FFF2-40B4-BE49-F238E27FC236}">
                <a16:creationId xmlns:a16="http://schemas.microsoft.com/office/drawing/2014/main" id="{C8B9E643-D9B4-1510-F0E3-5AFC2B0E97A7}"/>
              </a:ext>
            </a:extLst>
          </p:cNvPr>
          <p:cNvPicPr>
            <a:picLocks noChangeAspect="1"/>
          </p:cNvPicPr>
          <p:nvPr/>
        </p:nvPicPr>
        <p:blipFill rotWithShape="1">
          <a:blip r:embed="rId3"/>
          <a:srcRect r="26628"/>
          <a:stretch/>
        </p:blipFill>
        <p:spPr>
          <a:xfrm>
            <a:off x="5213683" y="1447799"/>
            <a:ext cx="6448928" cy="5088188"/>
          </a:xfrm>
          <a:prstGeom prst="rect">
            <a:avLst/>
          </a:prstGeom>
        </p:spPr>
      </p:pic>
    </p:spTree>
    <p:extLst>
      <p:ext uri="{BB962C8B-B14F-4D97-AF65-F5344CB8AC3E}">
        <p14:creationId xmlns:p14="http://schemas.microsoft.com/office/powerpoint/2010/main" val="21279159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3"/>
          <p:cNvSpPr txBox="1">
            <a:spLocks noGrp="1"/>
          </p:cNvSpPr>
          <p:nvPr>
            <p:ph type="title"/>
          </p:nvPr>
        </p:nvSpPr>
        <p:spPr>
          <a:xfrm>
            <a:off x="914400" y="346075"/>
            <a:ext cx="10363200" cy="87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33CC"/>
              </a:buClr>
              <a:buSzPts val="3600"/>
              <a:buFont typeface="Times New Roman"/>
              <a:buNone/>
            </a:pPr>
            <a:r>
              <a:rPr lang="en-US" dirty="0"/>
              <a:t>RESULT</a:t>
            </a:r>
            <a:endParaRPr dirty="0"/>
          </a:p>
        </p:txBody>
      </p:sp>
      <p:sp>
        <p:nvSpPr>
          <p:cNvPr id="331" name="Google Shape;331;p43"/>
          <p:cNvSpPr txBox="1"/>
          <p:nvPr/>
        </p:nvSpPr>
        <p:spPr>
          <a:xfrm>
            <a:off x="9245600" y="6400800"/>
            <a:ext cx="25401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C6600"/>
              </a:buClr>
              <a:buSzPts val="1200"/>
              <a:buFont typeface="Helvetica Neue"/>
              <a:buNone/>
            </a:pPr>
            <a:r>
              <a:rPr lang="en-US" sz="1200" b="0" i="0" u="none">
                <a:solidFill>
                  <a:srgbClr val="CC6600"/>
                </a:solidFill>
                <a:latin typeface="Helvetica Neue"/>
                <a:ea typeface="Helvetica Neue"/>
                <a:cs typeface="Helvetica Neue"/>
                <a:sym typeface="Helvetica Neue"/>
              </a:rPr>
              <a:t>*</a:t>
            </a:r>
            <a:endParaRPr/>
          </a:p>
        </p:txBody>
      </p:sp>
      <p:sp>
        <p:nvSpPr>
          <p:cNvPr id="332" name="Google Shape;332;p43"/>
          <p:cNvSpPr txBox="1"/>
          <p:nvPr/>
        </p:nvSpPr>
        <p:spPr>
          <a:xfrm>
            <a:off x="4165600" y="6400800"/>
            <a:ext cx="38607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C6600"/>
              </a:buClr>
              <a:buSzPts val="1400"/>
              <a:buFont typeface="Times New Roman"/>
              <a:buNone/>
            </a:pPr>
            <a:r>
              <a:rPr lang="en-US" sz="1400" b="0" i="0" u="none">
                <a:solidFill>
                  <a:srgbClr val="CC6600"/>
                </a:solidFill>
                <a:latin typeface="Times New Roman"/>
                <a:ea typeface="Times New Roman"/>
                <a:cs typeface="Times New Roman"/>
                <a:sym typeface="Times New Roman"/>
              </a:rPr>
              <a:t>NIT Delhi</a:t>
            </a:r>
            <a:endParaRPr/>
          </a:p>
        </p:txBody>
      </p:sp>
      <p:sp>
        <p:nvSpPr>
          <p:cNvPr id="2" name="TextBox 25">
            <a:extLst>
              <a:ext uri="{FF2B5EF4-FFF2-40B4-BE49-F238E27FC236}">
                <a16:creationId xmlns:a16="http://schemas.microsoft.com/office/drawing/2014/main" id="{494F5B6A-F3ED-C3FC-698D-A24001C1748E}"/>
              </a:ext>
            </a:extLst>
          </p:cNvPr>
          <p:cNvSpPr txBox="1"/>
          <p:nvPr/>
        </p:nvSpPr>
        <p:spPr>
          <a:xfrm>
            <a:off x="1158804" y="2629950"/>
            <a:ext cx="4596985" cy="2912272"/>
          </a:xfrm>
          <a:prstGeom prst="rect">
            <a:avLst/>
          </a:prstGeom>
        </p:spPr>
        <p:txBody>
          <a:bodyPr lIns="0" tIns="0" rIns="0" bIns="0" rtlCol="0" anchor="t">
            <a:spAutoFit/>
          </a:bodyPr>
          <a:lstStyle/>
          <a:p>
            <a:pPr>
              <a:lnSpc>
                <a:spcPts val="4559"/>
              </a:lnSpc>
            </a:pPr>
            <a:r>
              <a:rPr lang="en-US" sz="3600" dirty="0">
                <a:solidFill>
                  <a:srgbClr val="0F2C33"/>
                </a:solidFill>
                <a:latin typeface="Gabriola" panose="04040605051002020D02" pitchFamily="82" charset="0"/>
              </a:rPr>
              <a:t>This RFID Access Door Lock system will allow authorized users to unlock the door with RFID tags/cards.</a:t>
            </a:r>
          </a:p>
          <a:p>
            <a:pPr>
              <a:lnSpc>
                <a:spcPts val="4559"/>
              </a:lnSpc>
            </a:pPr>
            <a:endParaRPr lang="en-US" sz="3256" dirty="0">
              <a:solidFill>
                <a:srgbClr val="0F2C33"/>
              </a:solidFill>
              <a:latin typeface="Quicksand Medium"/>
            </a:endParaRPr>
          </a:p>
        </p:txBody>
      </p:sp>
      <p:grpSp>
        <p:nvGrpSpPr>
          <p:cNvPr id="3" name="Group 18">
            <a:extLst>
              <a:ext uri="{FF2B5EF4-FFF2-40B4-BE49-F238E27FC236}">
                <a16:creationId xmlns:a16="http://schemas.microsoft.com/office/drawing/2014/main" id="{76BB24D3-A9F3-F41E-75AE-4A78E6AF5888}"/>
              </a:ext>
            </a:extLst>
          </p:cNvPr>
          <p:cNvGrpSpPr>
            <a:grpSpLocks noChangeAspect="1"/>
          </p:cNvGrpSpPr>
          <p:nvPr/>
        </p:nvGrpSpPr>
        <p:grpSpPr>
          <a:xfrm>
            <a:off x="6616617" y="1426792"/>
            <a:ext cx="4789320" cy="4946409"/>
            <a:chOff x="0" y="0"/>
            <a:chExt cx="6350000" cy="6558280"/>
          </a:xfrm>
        </p:grpSpPr>
        <p:sp>
          <p:nvSpPr>
            <p:cNvPr id="4" name="Freeform 19">
              <a:extLst>
                <a:ext uri="{FF2B5EF4-FFF2-40B4-BE49-F238E27FC236}">
                  <a16:creationId xmlns:a16="http://schemas.microsoft.com/office/drawing/2014/main" id="{ECB7A435-4B5C-1A76-F445-51FC19A4A6EB}"/>
                </a:ext>
              </a:extLst>
            </p:cNvPr>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3"/>
              <a:stretch>
                <a:fillRect l="-18906" r="-18906"/>
              </a:stretch>
            </a:blipFill>
          </p:spPr>
        </p:sp>
        <p:sp>
          <p:nvSpPr>
            <p:cNvPr id="5" name="Freeform 20">
              <a:extLst>
                <a:ext uri="{FF2B5EF4-FFF2-40B4-BE49-F238E27FC236}">
                  <a16:creationId xmlns:a16="http://schemas.microsoft.com/office/drawing/2014/main" id="{314DB341-7BC7-1592-2123-06572906664A}"/>
                </a:ext>
              </a:extLst>
            </p:cNvPr>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AA7D55"/>
            </a:solidFill>
          </p:spPr>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7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9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10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11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12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13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14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15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16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8.xml><?xml version="1.0" encoding="utf-8"?>
<a:theme xmlns:a="http://schemas.openxmlformats.org/drawingml/2006/main" name="17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9.xml><?xml version="1.0" encoding="utf-8"?>
<a:theme xmlns:a="http://schemas.openxmlformats.org/drawingml/2006/main" name="18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0.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5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6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533</Words>
  <Application>Microsoft Office PowerPoint</Application>
  <PresentationFormat>Widescreen</PresentationFormat>
  <Paragraphs>82</Paragraphs>
  <Slides>14</Slides>
  <Notes>9</Notes>
  <HiddenSlides>0</HiddenSlides>
  <MMClips>1</MMClips>
  <ScaleCrop>false</ScaleCrop>
  <HeadingPairs>
    <vt:vector size="6" baseType="variant">
      <vt:variant>
        <vt:lpstr>Fonts Used</vt:lpstr>
      </vt:variant>
      <vt:variant>
        <vt:i4>10</vt:i4>
      </vt:variant>
      <vt:variant>
        <vt:lpstr>Theme</vt:lpstr>
      </vt:variant>
      <vt:variant>
        <vt:i4>19</vt:i4>
      </vt:variant>
      <vt:variant>
        <vt:lpstr>Slide Titles</vt:lpstr>
      </vt:variant>
      <vt:variant>
        <vt:i4>14</vt:i4>
      </vt:variant>
    </vt:vector>
  </HeadingPairs>
  <TitlesOfParts>
    <vt:vector size="43" baseType="lpstr">
      <vt:lpstr>Arial</vt:lpstr>
      <vt:lpstr>Calibri</vt:lpstr>
      <vt:lpstr>Gabriola</vt:lpstr>
      <vt:lpstr>Gloria Hallelujah</vt:lpstr>
      <vt:lpstr>Helvetica Neue</vt:lpstr>
      <vt:lpstr>Oswald Bold</vt:lpstr>
      <vt:lpstr>Quicksand Bold</vt:lpstr>
      <vt:lpstr>Quicksand Medium</vt:lpstr>
      <vt:lpstr>Times</vt:lpstr>
      <vt:lpstr>Times New Roman</vt:lpstr>
      <vt:lpstr>7_Theme2</vt:lpstr>
      <vt:lpstr>2_Theme2</vt:lpstr>
      <vt:lpstr>Theme2</vt:lpstr>
      <vt:lpstr>1_Theme2</vt:lpstr>
      <vt:lpstr>3_Theme2</vt:lpstr>
      <vt:lpstr>4_Theme2</vt:lpstr>
      <vt:lpstr>5_Theme2</vt:lpstr>
      <vt:lpstr>6_Theme2</vt:lpstr>
      <vt:lpstr>8_Theme2</vt:lpstr>
      <vt:lpstr>9_Theme2</vt:lpstr>
      <vt:lpstr>10_Theme2</vt:lpstr>
      <vt:lpstr>11_Theme2</vt:lpstr>
      <vt:lpstr>12_Theme2</vt:lpstr>
      <vt:lpstr>13_Theme2</vt:lpstr>
      <vt:lpstr>14_Theme2</vt:lpstr>
      <vt:lpstr>15_Theme2</vt:lpstr>
      <vt:lpstr>16_Theme2</vt:lpstr>
      <vt:lpstr>17_Theme2</vt:lpstr>
      <vt:lpstr>18_Theme2</vt:lpstr>
      <vt:lpstr>PowerPoint Presentation</vt:lpstr>
      <vt:lpstr>INDEX</vt:lpstr>
      <vt:lpstr>Problem Statement</vt:lpstr>
      <vt:lpstr>Solution Proposed </vt:lpstr>
      <vt:lpstr>ABOUT PROJECT:- HARDWARE REQUIREMENTS</vt:lpstr>
      <vt:lpstr>ABOUT PROJECT:- IMPLEMENTATION </vt:lpstr>
      <vt:lpstr>ABOUT PROJECT:- ARDUINO CODE</vt:lpstr>
      <vt:lpstr>ABOUT PROJECT:- ARDUINO CODE</vt:lpstr>
      <vt:lpstr>RESULT</vt:lpstr>
      <vt:lpstr>OUR LEARINING</vt:lpstr>
      <vt:lpstr>PROBLEM FACED</vt:lpstr>
      <vt:lpstr>VIDEO PRESENTATION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Dilip</dc:creator>
  <cp:lastModifiedBy>Dilip Meghwal</cp:lastModifiedBy>
  <cp:revision>1</cp:revision>
  <dcterms:modified xsi:type="dcterms:W3CDTF">2024-04-25T18:34:49Z</dcterms:modified>
</cp:coreProperties>
</file>